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13"/>
  </p:notesMasterIdLst>
  <p:sldIdLst>
    <p:sldId id="309" r:id="rId2"/>
    <p:sldId id="310" r:id="rId3"/>
    <p:sldId id="317" r:id="rId4"/>
    <p:sldId id="315" r:id="rId5"/>
    <p:sldId id="311" r:id="rId6"/>
    <p:sldId id="312" r:id="rId7"/>
    <p:sldId id="318" r:id="rId8"/>
    <p:sldId id="319" r:id="rId9"/>
    <p:sldId id="320" r:id="rId10"/>
    <p:sldId id="321"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179" autoAdjust="0"/>
  </p:normalViewPr>
  <p:slideViewPr>
    <p:cSldViewPr snapToGrid="0">
      <p:cViewPr varScale="1">
        <p:scale>
          <a:sx n="123" d="100"/>
          <a:sy n="123" d="100"/>
        </p:scale>
        <p:origin x="114" y="1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dictionary.com/browse/commit"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www.dictionary.com/browse/commi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ictionary.com/browse/commit"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dictionary.com/browse/commit"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38301-B527-4B0D-B6C3-C986986BF3A0}" type="doc">
      <dgm:prSet loTypeId="urn:microsoft.com/office/officeart/2005/8/layout/bProcess4" loCatId="process" qsTypeId="urn:microsoft.com/office/officeart/2005/8/quickstyle/simple5" qsCatId="simple" csTypeId="urn:microsoft.com/office/officeart/2005/8/colors/accent0_1" csCatId="mainScheme" phldr="1"/>
      <dgm:spPr/>
      <dgm:t>
        <a:bodyPr/>
        <a:lstStyle/>
        <a:p>
          <a:endParaRPr lang="en-US"/>
        </a:p>
      </dgm:t>
    </dgm:pt>
    <dgm:pt modelId="{638D15A5-4387-4AEC-8DFC-B5615DB48F72}">
      <dgm:prSet custT="1"/>
      <dgm:spPr>
        <a:ln>
          <a:solidFill>
            <a:schemeClr val="tx1"/>
          </a:solidFill>
        </a:ln>
      </dgm:spPr>
      <dgm:t>
        <a:bodyPr/>
        <a:lstStyle/>
        <a:p>
          <a:r>
            <a:rPr lang="en-US" sz="1400" dirty="0">
              <a:effectLst/>
              <a:latin typeface="+mn-lt"/>
              <a:cs typeface="Times New Roman" panose="02020603050405020304" pitchFamily="18" charset="0"/>
            </a:rPr>
            <a:t>the act of </a:t>
          </a:r>
          <a:r>
            <a:rPr lang="en-US" sz="1400" dirty="0">
              <a:effectLst/>
              <a:latin typeface="+mn-lt"/>
              <a:cs typeface="Times New Roman" panose="02020603050405020304" pitchFamily="18" charset="0"/>
              <a:hlinkClick xmlns:r="http://schemas.openxmlformats.org/officeDocument/2006/relationships" r:id="rId1"/>
            </a:rPr>
            <a:t>committing</a:t>
          </a:r>
          <a:r>
            <a:rPr lang="en-US" sz="1400" dirty="0">
              <a:effectLst/>
              <a:latin typeface="+mn-lt"/>
              <a:cs typeface="Times New Roman" panose="02020603050405020304" pitchFamily="18" charset="0"/>
            </a:rPr>
            <a:t> or entrusting a person, group, etc., with supervisory power or authority.</a:t>
          </a:r>
        </a:p>
      </dgm:t>
    </dgm:pt>
    <dgm:pt modelId="{E8228940-7A01-46E5-910A-D0FDBCCE47B3}" type="parTrans" cxnId="{987B4CDB-0A9E-4A51-A11F-857FCD4F2961}">
      <dgm:prSet/>
      <dgm:spPr/>
      <dgm:t>
        <a:bodyPr/>
        <a:lstStyle/>
        <a:p>
          <a:endParaRPr lang="en-US"/>
        </a:p>
      </dgm:t>
    </dgm:pt>
    <dgm:pt modelId="{E7E390AE-2C98-4113-B147-A5F2C915B599}" type="sibTrans" cxnId="{987B4CDB-0A9E-4A51-A11F-857FCD4F2961}">
      <dgm:prSet/>
      <dgm:spPr>
        <a:solidFill>
          <a:schemeClr val="tx1"/>
        </a:solidFill>
      </dgm:spPr>
      <dgm:t>
        <a:bodyPr/>
        <a:lstStyle/>
        <a:p>
          <a:endParaRPr lang="en-US"/>
        </a:p>
      </dgm:t>
    </dgm:pt>
    <dgm:pt modelId="{ED2CBAF1-A76C-4EF3-80D6-00D0A0EBE8C4}">
      <dgm:prSet custT="1"/>
      <dgm:spPr>
        <a:ln>
          <a:solidFill>
            <a:schemeClr val="tx1"/>
          </a:solidFill>
        </a:ln>
      </dgm:spPr>
      <dgm:t>
        <a:bodyPr/>
        <a:lstStyle/>
        <a:p>
          <a:r>
            <a:rPr lang="en-US" sz="1400" dirty="0">
              <a:effectLst/>
              <a:latin typeface="+mn-lt"/>
              <a:cs typeface="Times New Roman" panose="02020603050405020304" pitchFamily="18" charset="0"/>
            </a:rPr>
            <a:t>an authoritative order, charge, or direction.</a:t>
          </a:r>
        </a:p>
      </dgm:t>
    </dgm:pt>
    <dgm:pt modelId="{E846D146-7F9C-48A7-88DB-F25F7732B6F7}" type="parTrans" cxnId="{A68352CE-2D98-445C-86EE-AE9AED82CA74}">
      <dgm:prSet/>
      <dgm:spPr/>
      <dgm:t>
        <a:bodyPr/>
        <a:lstStyle/>
        <a:p>
          <a:endParaRPr lang="en-US"/>
        </a:p>
      </dgm:t>
    </dgm:pt>
    <dgm:pt modelId="{20ABFDB2-E7AE-4ED2-9689-0C13EE07A090}" type="sibTrans" cxnId="{A68352CE-2D98-445C-86EE-AE9AED82CA74}">
      <dgm:prSet/>
      <dgm:spPr>
        <a:solidFill>
          <a:schemeClr val="tx1"/>
        </a:solidFill>
      </dgm:spPr>
      <dgm:t>
        <a:bodyPr/>
        <a:lstStyle/>
        <a:p>
          <a:endParaRPr lang="en-US"/>
        </a:p>
      </dgm:t>
    </dgm:pt>
    <dgm:pt modelId="{A6A8BBC5-A96D-46B5-A977-359D4713856C}">
      <dgm:prSet custT="1"/>
      <dgm:spPr>
        <a:ln>
          <a:solidFill>
            <a:schemeClr val="tx1"/>
          </a:solidFill>
        </a:ln>
      </dgm:spPr>
      <dgm:t>
        <a:bodyPr/>
        <a:lstStyle/>
        <a:p>
          <a:r>
            <a:rPr lang="en-US" sz="1400" dirty="0">
              <a:effectLst/>
              <a:latin typeface="+mn-lt"/>
              <a:cs typeface="Times New Roman" panose="02020603050405020304" pitchFamily="18" charset="0"/>
            </a:rPr>
            <a:t>authority granted for a particular action or function.</a:t>
          </a:r>
        </a:p>
      </dgm:t>
    </dgm:pt>
    <dgm:pt modelId="{8A744B51-BE47-47A3-B848-D367CC72A89E}" type="parTrans" cxnId="{C8B7D757-2239-41E6-9120-1F1385E923F8}">
      <dgm:prSet/>
      <dgm:spPr/>
      <dgm:t>
        <a:bodyPr/>
        <a:lstStyle/>
        <a:p>
          <a:endParaRPr lang="en-US"/>
        </a:p>
      </dgm:t>
    </dgm:pt>
    <dgm:pt modelId="{26A6DD67-284F-4E05-9196-CFCF110996A4}" type="sibTrans" cxnId="{C8B7D757-2239-41E6-9120-1F1385E923F8}">
      <dgm:prSet/>
      <dgm:spPr>
        <a:solidFill>
          <a:schemeClr val="tx1"/>
        </a:solidFill>
      </dgm:spPr>
      <dgm:t>
        <a:bodyPr/>
        <a:lstStyle/>
        <a:p>
          <a:endParaRPr lang="en-US"/>
        </a:p>
      </dgm:t>
    </dgm:pt>
    <dgm:pt modelId="{4D31BD62-2DE3-4060-A2CD-4DA82064F9BA}">
      <dgm:prSet custT="1"/>
      <dgm:spPr>
        <a:ln>
          <a:solidFill>
            <a:schemeClr val="tx1"/>
          </a:solidFill>
        </a:ln>
      </dgm:spPr>
      <dgm:t>
        <a:bodyPr/>
        <a:lstStyle/>
        <a:p>
          <a:r>
            <a:rPr lang="en-US" sz="1400" dirty="0">
              <a:effectLst/>
              <a:latin typeface="+mn-lt"/>
              <a:cs typeface="Times New Roman" panose="02020603050405020304" pitchFamily="18" charset="0"/>
            </a:rPr>
            <a:t>a document granting such authority.</a:t>
          </a:r>
        </a:p>
      </dgm:t>
    </dgm:pt>
    <dgm:pt modelId="{7FC483C3-5148-4A83-A952-2975D88786FF}" type="parTrans" cxnId="{AB72102F-257A-4463-A32D-FCAD47964E7B}">
      <dgm:prSet/>
      <dgm:spPr/>
      <dgm:t>
        <a:bodyPr/>
        <a:lstStyle/>
        <a:p>
          <a:endParaRPr lang="en-US"/>
        </a:p>
      </dgm:t>
    </dgm:pt>
    <dgm:pt modelId="{CB7AE80B-AB99-4E7D-8E5C-61F1CAAFDCF8}" type="sibTrans" cxnId="{AB72102F-257A-4463-A32D-FCAD47964E7B}">
      <dgm:prSet/>
      <dgm:spPr>
        <a:solidFill>
          <a:schemeClr val="tx1"/>
        </a:solidFill>
      </dgm:spPr>
      <dgm:t>
        <a:bodyPr/>
        <a:lstStyle/>
        <a:p>
          <a:endParaRPr lang="en-US"/>
        </a:p>
      </dgm:t>
    </dgm:pt>
    <dgm:pt modelId="{22635CA1-0212-475D-9F99-95AFB46C62ED}">
      <dgm:prSet custT="1"/>
      <dgm:spPr>
        <a:ln>
          <a:solidFill>
            <a:schemeClr val="tx1"/>
          </a:solidFill>
        </a:ln>
      </dgm:spPr>
      <dgm:t>
        <a:bodyPr/>
        <a:lstStyle/>
        <a:p>
          <a:r>
            <a:rPr lang="en-US" sz="1200" dirty="0">
              <a:effectLst/>
              <a:latin typeface="+mn-lt"/>
              <a:cs typeface="Times New Roman" panose="02020603050405020304" pitchFamily="18" charset="0"/>
            </a:rPr>
            <a:t>a document conferring authority issued by the president of the U.S. to officers in the Army, Navy, and other military services, and by state governments to justices of the peace and others.</a:t>
          </a:r>
        </a:p>
      </dgm:t>
    </dgm:pt>
    <dgm:pt modelId="{CE5552DF-B767-4B1B-BB7F-FACB57DD08D3}" type="parTrans" cxnId="{67523234-941C-4683-83BA-358A091A15F3}">
      <dgm:prSet/>
      <dgm:spPr/>
      <dgm:t>
        <a:bodyPr/>
        <a:lstStyle/>
        <a:p>
          <a:endParaRPr lang="en-US"/>
        </a:p>
      </dgm:t>
    </dgm:pt>
    <dgm:pt modelId="{844F8CC1-3DB7-49E2-98B4-934DB199282C}" type="sibTrans" cxnId="{67523234-941C-4683-83BA-358A091A15F3}">
      <dgm:prSet/>
      <dgm:spPr>
        <a:solidFill>
          <a:schemeClr val="tx1"/>
        </a:solidFill>
      </dgm:spPr>
      <dgm:t>
        <a:bodyPr/>
        <a:lstStyle/>
        <a:p>
          <a:endParaRPr lang="en-US"/>
        </a:p>
      </dgm:t>
    </dgm:pt>
    <dgm:pt modelId="{C3ECF199-AE8A-49F1-99E3-ED7E731D2D6C}">
      <dgm:prSet custT="1"/>
      <dgm:spPr>
        <a:ln>
          <a:solidFill>
            <a:schemeClr val="tx1"/>
          </a:solidFill>
        </a:ln>
      </dgm:spPr>
      <dgm:t>
        <a:bodyPr/>
        <a:lstStyle/>
        <a:p>
          <a:r>
            <a:rPr lang="en-US" sz="1400" dirty="0">
              <a:effectLst/>
              <a:latin typeface="+mn-lt"/>
              <a:cs typeface="Times New Roman" panose="02020603050405020304" pitchFamily="18" charset="0"/>
            </a:rPr>
            <a:t>the power thus granted.</a:t>
          </a:r>
        </a:p>
      </dgm:t>
    </dgm:pt>
    <dgm:pt modelId="{26032DCC-7902-4FFE-A2D7-FE164618F838}" type="parTrans" cxnId="{CAA4A911-69AD-49A4-852A-639ECF60FFDD}">
      <dgm:prSet/>
      <dgm:spPr/>
      <dgm:t>
        <a:bodyPr/>
        <a:lstStyle/>
        <a:p>
          <a:endParaRPr lang="en-US"/>
        </a:p>
      </dgm:t>
    </dgm:pt>
    <dgm:pt modelId="{955F0A5B-0E70-4D21-B6A4-3DD63ECDE4C2}" type="sibTrans" cxnId="{CAA4A911-69AD-49A4-852A-639ECF60FFDD}">
      <dgm:prSet/>
      <dgm:spPr>
        <a:solidFill>
          <a:schemeClr val="tx1"/>
        </a:solidFill>
      </dgm:spPr>
      <dgm:t>
        <a:bodyPr/>
        <a:lstStyle/>
        <a:p>
          <a:endParaRPr lang="en-US"/>
        </a:p>
      </dgm:t>
    </dgm:pt>
    <dgm:pt modelId="{77CE8BD9-9625-4EC2-BB6B-7CDF08D9E162}">
      <dgm:prSet custT="1"/>
      <dgm:spPr>
        <a:ln>
          <a:solidFill>
            <a:schemeClr val="tx1"/>
          </a:solidFill>
        </a:ln>
      </dgm:spPr>
      <dgm:t>
        <a:bodyPr/>
        <a:lstStyle/>
        <a:p>
          <a:r>
            <a:rPr lang="en-US" sz="1400" dirty="0">
              <a:effectLst/>
              <a:latin typeface="+mn-lt"/>
              <a:cs typeface="Times New Roman" panose="02020603050405020304" pitchFamily="18" charset="0"/>
            </a:rPr>
            <a:t>the position or rank of an officer in any of the armed forces.</a:t>
          </a:r>
        </a:p>
      </dgm:t>
    </dgm:pt>
    <dgm:pt modelId="{1AFFF07C-EB42-481F-BCCC-DDA58C0AE20A}" type="parTrans" cxnId="{BD7F7FB2-3F67-4123-B998-05C3CF3C23B2}">
      <dgm:prSet/>
      <dgm:spPr/>
      <dgm:t>
        <a:bodyPr/>
        <a:lstStyle/>
        <a:p>
          <a:endParaRPr lang="en-US"/>
        </a:p>
      </dgm:t>
    </dgm:pt>
    <dgm:pt modelId="{8ABD6322-1576-4899-A687-94D250BF6D72}" type="sibTrans" cxnId="{BD7F7FB2-3F67-4123-B998-05C3CF3C23B2}">
      <dgm:prSet/>
      <dgm:spPr>
        <a:solidFill>
          <a:schemeClr val="tx1"/>
        </a:solidFill>
      </dgm:spPr>
      <dgm:t>
        <a:bodyPr/>
        <a:lstStyle/>
        <a:p>
          <a:endParaRPr lang="en-US"/>
        </a:p>
      </dgm:t>
    </dgm:pt>
    <dgm:pt modelId="{3C2C0731-6D73-4BD7-BD81-677FD140302C}">
      <dgm:prSet custT="1"/>
      <dgm:spPr>
        <a:ln>
          <a:solidFill>
            <a:schemeClr val="tx1"/>
          </a:solidFill>
        </a:ln>
      </dgm:spPr>
      <dgm:t>
        <a:bodyPr/>
        <a:lstStyle/>
        <a:p>
          <a:r>
            <a:rPr lang="en-US" sz="1400" dirty="0">
              <a:effectLst/>
              <a:latin typeface="+mn-lt"/>
              <a:cs typeface="Times New Roman" panose="02020603050405020304" pitchFamily="18" charset="0"/>
            </a:rPr>
            <a:t>a group of persons authoritatively charged with particular functions: </a:t>
          </a:r>
          <a:r>
            <a:rPr lang="en-US" sz="1400" i="1" dirty="0">
              <a:effectLst/>
              <a:latin typeface="+mn-lt"/>
              <a:cs typeface="Times New Roman" panose="02020603050405020304" pitchFamily="18" charset="0"/>
            </a:rPr>
            <a:t>a parks commission.</a:t>
          </a:r>
          <a:endParaRPr lang="en-US" sz="1400" dirty="0">
            <a:effectLst/>
            <a:latin typeface="+mn-lt"/>
            <a:cs typeface="Times New Roman" panose="02020603050405020304" pitchFamily="18" charset="0"/>
          </a:endParaRPr>
        </a:p>
      </dgm:t>
    </dgm:pt>
    <dgm:pt modelId="{6DC9868E-4873-4A31-B3EC-CC2201677CAA}" type="parTrans" cxnId="{D4DBAC2C-97BF-43B5-A44F-BB0DDF6C17B2}">
      <dgm:prSet/>
      <dgm:spPr/>
      <dgm:t>
        <a:bodyPr/>
        <a:lstStyle/>
        <a:p>
          <a:endParaRPr lang="en-US"/>
        </a:p>
      </dgm:t>
    </dgm:pt>
    <dgm:pt modelId="{F527AD5C-734C-4300-BE20-5C232D43F54C}" type="sibTrans" cxnId="{D4DBAC2C-97BF-43B5-A44F-BB0DDF6C17B2}">
      <dgm:prSet/>
      <dgm:spPr>
        <a:solidFill>
          <a:schemeClr val="tx1"/>
        </a:solidFill>
      </dgm:spPr>
      <dgm:t>
        <a:bodyPr/>
        <a:lstStyle/>
        <a:p>
          <a:endParaRPr lang="en-US"/>
        </a:p>
      </dgm:t>
    </dgm:pt>
    <dgm:pt modelId="{45C173ED-AE0C-4383-8909-FE6E86B5C81B}">
      <dgm:prSet custT="1"/>
      <dgm:spPr>
        <a:ln>
          <a:solidFill>
            <a:schemeClr val="tx1"/>
          </a:solidFill>
        </a:ln>
      </dgm:spPr>
      <dgm:t>
        <a:bodyPr/>
        <a:lstStyle/>
        <a:p>
          <a:r>
            <a:rPr lang="en-US" sz="1400" dirty="0">
              <a:effectLst/>
              <a:latin typeface="+mn-lt"/>
              <a:cs typeface="Times New Roman" panose="02020603050405020304" pitchFamily="18" charset="0"/>
            </a:rPr>
            <a:t>the condition of being placed under special authoritative responsibility or charge.</a:t>
          </a:r>
        </a:p>
      </dgm:t>
    </dgm:pt>
    <dgm:pt modelId="{91AE5DD6-1513-4CC4-9E34-CF4487684340}" type="parTrans" cxnId="{5990669A-CD91-4E13-BFB8-4F4A39B421B5}">
      <dgm:prSet/>
      <dgm:spPr/>
      <dgm:t>
        <a:bodyPr/>
        <a:lstStyle/>
        <a:p>
          <a:endParaRPr lang="en-US"/>
        </a:p>
      </dgm:t>
    </dgm:pt>
    <dgm:pt modelId="{2DFE745D-0AF8-4CE6-A4B6-F92C6847707A}" type="sibTrans" cxnId="{5990669A-CD91-4E13-BFB8-4F4A39B421B5}">
      <dgm:prSet/>
      <dgm:spPr/>
      <dgm:t>
        <a:bodyPr/>
        <a:lstStyle/>
        <a:p>
          <a:endParaRPr lang="en-US"/>
        </a:p>
      </dgm:t>
    </dgm:pt>
    <dgm:pt modelId="{49318333-7968-4A5F-83D3-3DF42E54190F}" type="pres">
      <dgm:prSet presAssocID="{38138301-B527-4B0D-B6C3-C986986BF3A0}" presName="Name0" presStyleCnt="0">
        <dgm:presLayoutVars>
          <dgm:dir/>
          <dgm:resizeHandles/>
        </dgm:presLayoutVars>
      </dgm:prSet>
      <dgm:spPr/>
    </dgm:pt>
    <dgm:pt modelId="{20CB1F25-8E75-4692-835A-B98E84B8580C}" type="pres">
      <dgm:prSet presAssocID="{638D15A5-4387-4AEC-8DFC-B5615DB48F72}" presName="compNode" presStyleCnt="0"/>
      <dgm:spPr/>
    </dgm:pt>
    <dgm:pt modelId="{8F30DC5D-ED41-4136-8614-74BD124C4735}" type="pres">
      <dgm:prSet presAssocID="{638D15A5-4387-4AEC-8DFC-B5615DB48F72}" presName="dummyConnPt" presStyleCnt="0"/>
      <dgm:spPr/>
    </dgm:pt>
    <dgm:pt modelId="{B6D5E608-C3A8-4C1F-80AC-344FB0F8258E}" type="pres">
      <dgm:prSet presAssocID="{638D15A5-4387-4AEC-8DFC-B5615DB48F72}" presName="node" presStyleLbl="node1" presStyleIdx="0" presStyleCnt="9" custScaleX="109177" custScaleY="121560">
        <dgm:presLayoutVars>
          <dgm:bulletEnabled val="1"/>
        </dgm:presLayoutVars>
      </dgm:prSet>
      <dgm:spPr/>
    </dgm:pt>
    <dgm:pt modelId="{E8D6EA13-E80E-4748-8CAE-F27E478024D1}" type="pres">
      <dgm:prSet presAssocID="{E7E390AE-2C98-4113-B147-A5F2C915B599}" presName="sibTrans" presStyleLbl="bgSibTrans2D1" presStyleIdx="0" presStyleCnt="8"/>
      <dgm:spPr/>
    </dgm:pt>
    <dgm:pt modelId="{9E8A3CB2-910E-4AD6-A14B-0446390F7BB1}" type="pres">
      <dgm:prSet presAssocID="{ED2CBAF1-A76C-4EF3-80D6-00D0A0EBE8C4}" presName="compNode" presStyleCnt="0"/>
      <dgm:spPr/>
    </dgm:pt>
    <dgm:pt modelId="{AD11E29E-6217-47AC-9711-C779F99D0896}" type="pres">
      <dgm:prSet presAssocID="{ED2CBAF1-A76C-4EF3-80D6-00D0A0EBE8C4}" presName="dummyConnPt" presStyleCnt="0"/>
      <dgm:spPr/>
    </dgm:pt>
    <dgm:pt modelId="{6336E31E-98CB-460F-9FAC-61971993B71F}" type="pres">
      <dgm:prSet presAssocID="{ED2CBAF1-A76C-4EF3-80D6-00D0A0EBE8C4}" presName="node" presStyleLbl="node1" presStyleIdx="1" presStyleCnt="9" custScaleX="109177" custScaleY="121560">
        <dgm:presLayoutVars>
          <dgm:bulletEnabled val="1"/>
        </dgm:presLayoutVars>
      </dgm:prSet>
      <dgm:spPr/>
    </dgm:pt>
    <dgm:pt modelId="{47F50175-A24E-48A9-ADED-68E7382B69A4}" type="pres">
      <dgm:prSet presAssocID="{20ABFDB2-E7AE-4ED2-9689-0C13EE07A090}" presName="sibTrans" presStyleLbl="bgSibTrans2D1" presStyleIdx="1" presStyleCnt="8"/>
      <dgm:spPr/>
    </dgm:pt>
    <dgm:pt modelId="{50CE1ABB-9EBB-49C0-B15A-DF049F55CAB5}" type="pres">
      <dgm:prSet presAssocID="{A6A8BBC5-A96D-46B5-A977-359D4713856C}" presName="compNode" presStyleCnt="0"/>
      <dgm:spPr/>
    </dgm:pt>
    <dgm:pt modelId="{0D697DD3-BA70-48C1-973F-34598504AD0D}" type="pres">
      <dgm:prSet presAssocID="{A6A8BBC5-A96D-46B5-A977-359D4713856C}" presName="dummyConnPt" presStyleCnt="0"/>
      <dgm:spPr/>
    </dgm:pt>
    <dgm:pt modelId="{01B41BA1-8FBD-4FDC-8534-BB28F52B8E03}" type="pres">
      <dgm:prSet presAssocID="{A6A8BBC5-A96D-46B5-A977-359D4713856C}" presName="node" presStyleLbl="node1" presStyleIdx="2" presStyleCnt="9" custScaleX="109177" custScaleY="121560">
        <dgm:presLayoutVars>
          <dgm:bulletEnabled val="1"/>
        </dgm:presLayoutVars>
      </dgm:prSet>
      <dgm:spPr/>
    </dgm:pt>
    <dgm:pt modelId="{BE343325-5D24-4B27-BEC4-C00DC6B2DF85}" type="pres">
      <dgm:prSet presAssocID="{26A6DD67-284F-4E05-9196-CFCF110996A4}" presName="sibTrans" presStyleLbl="bgSibTrans2D1" presStyleIdx="2" presStyleCnt="8"/>
      <dgm:spPr/>
    </dgm:pt>
    <dgm:pt modelId="{56978F35-C86F-4480-8E5F-5505B24B896C}" type="pres">
      <dgm:prSet presAssocID="{4D31BD62-2DE3-4060-A2CD-4DA82064F9BA}" presName="compNode" presStyleCnt="0"/>
      <dgm:spPr/>
    </dgm:pt>
    <dgm:pt modelId="{AB4E2E1F-B1B1-48C4-85A5-864E680FAFFC}" type="pres">
      <dgm:prSet presAssocID="{4D31BD62-2DE3-4060-A2CD-4DA82064F9BA}" presName="dummyConnPt" presStyleCnt="0"/>
      <dgm:spPr/>
    </dgm:pt>
    <dgm:pt modelId="{DEBE3831-27FD-4D04-A88E-E447467FA2ED}" type="pres">
      <dgm:prSet presAssocID="{4D31BD62-2DE3-4060-A2CD-4DA82064F9BA}" presName="node" presStyleLbl="node1" presStyleIdx="3" presStyleCnt="9" custScaleX="109177" custScaleY="121560">
        <dgm:presLayoutVars>
          <dgm:bulletEnabled val="1"/>
        </dgm:presLayoutVars>
      </dgm:prSet>
      <dgm:spPr/>
    </dgm:pt>
    <dgm:pt modelId="{F6D27F10-9667-4BFD-9288-F3E7C0D99788}" type="pres">
      <dgm:prSet presAssocID="{CB7AE80B-AB99-4E7D-8E5C-61F1CAAFDCF8}" presName="sibTrans" presStyleLbl="bgSibTrans2D1" presStyleIdx="3" presStyleCnt="8"/>
      <dgm:spPr/>
    </dgm:pt>
    <dgm:pt modelId="{2D4228A4-F041-431F-961F-FAABE5A6704A}" type="pres">
      <dgm:prSet presAssocID="{22635CA1-0212-475D-9F99-95AFB46C62ED}" presName="compNode" presStyleCnt="0"/>
      <dgm:spPr/>
    </dgm:pt>
    <dgm:pt modelId="{06A23063-3D8F-42DE-990B-BF1870F81C26}" type="pres">
      <dgm:prSet presAssocID="{22635CA1-0212-475D-9F99-95AFB46C62ED}" presName="dummyConnPt" presStyleCnt="0"/>
      <dgm:spPr/>
    </dgm:pt>
    <dgm:pt modelId="{EE26F755-A994-4EDC-A5F9-DC6B8B016FEB}" type="pres">
      <dgm:prSet presAssocID="{22635CA1-0212-475D-9F99-95AFB46C62ED}" presName="node" presStyleLbl="node1" presStyleIdx="4" presStyleCnt="9" custScaleX="109177" custScaleY="121560">
        <dgm:presLayoutVars>
          <dgm:bulletEnabled val="1"/>
        </dgm:presLayoutVars>
      </dgm:prSet>
      <dgm:spPr/>
    </dgm:pt>
    <dgm:pt modelId="{CDD7D462-A2B2-43DC-A718-6AE2545B55E8}" type="pres">
      <dgm:prSet presAssocID="{844F8CC1-3DB7-49E2-98B4-934DB199282C}" presName="sibTrans" presStyleLbl="bgSibTrans2D1" presStyleIdx="4" presStyleCnt="8"/>
      <dgm:spPr/>
    </dgm:pt>
    <dgm:pt modelId="{57FDECA9-423E-482A-91F9-24141BDCD4CE}" type="pres">
      <dgm:prSet presAssocID="{C3ECF199-AE8A-49F1-99E3-ED7E731D2D6C}" presName="compNode" presStyleCnt="0"/>
      <dgm:spPr/>
    </dgm:pt>
    <dgm:pt modelId="{FD099206-D470-4150-90DA-682BB8F4E7B2}" type="pres">
      <dgm:prSet presAssocID="{C3ECF199-AE8A-49F1-99E3-ED7E731D2D6C}" presName="dummyConnPt" presStyleCnt="0"/>
      <dgm:spPr/>
    </dgm:pt>
    <dgm:pt modelId="{B88442E7-C145-4B5F-9D69-BA2600F06BBC}" type="pres">
      <dgm:prSet presAssocID="{C3ECF199-AE8A-49F1-99E3-ED7E731D2D6C}" presName="node" presStyleLbl="node1" presStyleIdx="5" presStyleCnt="9" custScaleX="109177" custScaleY="121560">
        <dgm:presLayoutVars>
          <dgm:bulletEnabled val="1"/>
        </dgm:presLayoutVars>
      </dgm:prSet>
      <dgm:spPr/>
    </dgm:pt>
    <dgm:pt modelId="{A9E05892-C1D0-4300-BE7B-77B77B3C7231}" type="pres">
      <dgm:prSet presAssocID="{955F0A5B-0E70-4D21-B6A4-3DD63ECDE4C2}" presName="sibTrans" presStyleLbl="bgSibTrans2D1" presStyleIdx="5" presStyleCnt="8"/>
      <dgm:spPr/>
    </dgm:pt>
    <dgm:pt modelId="{2F42B6C4-EDA1-4AE8-9812-4D92E2D7932F}" type="pres">
      <dgm:prSet presAssocID="{77CE8BD9-9625-4EC2-BB6B-7CDF08D9E162}" presName="compNode" presStyleCnt="0"/>
      <dgm:spPr/>
    </dgm:pt>
    <dgm:pt modelId="{D1218AFC-9F86-476F-831E-39399BE072CF}" type="pres">
      <dgm:prSet presAssocID="{77CE8BD9-9625-4EC2-BB6B-7CDF08D9E162}" presName="dummyConnPt" presStyleCnt="0"/>
      <dgm:spPr/>
    </dgm:pt>
    <dgm:pt modelId="{3282D72D-CAB9-487F-90A9-491912058E07}" type="pres">
      <dgm:prSet presAssocID="{77CE8BD9-9625-4EC2-BB6B-7CDF08D9E162}" presName="node" presStyleLbl="node1" presStyleIdx="6" presStyleCnt="9" custScaleX="109177" custScaleY="121560">
        <dgm:presLayoutVars>
          <dgm:bulletEnabled val="1"/>
        </dgm:presLayoutVars>
      </dgm:prSet>
      <dgm:spPr/>
    </dgm:pt>
    <dgm:pt modelId="{1E80AEAE-525D-44C6-8651-98055EAE0EF0}" type="pres">
      <dgm:prSet presAssocID="{8ABD6322-1576-4899-A687-94D250BF6D72}" presName="sibTrans" presStyleLbl="bgSibTrans2D1" presStyleIdx="6" presStyleCnt="8"/>
      <dgm:spPr/>
    </dgm:pt>
    <dgm:pt modelId="{1696D7E5-AA74-40C6-ABF5-B5CFA5D7E857}" type="pres">
      <dgm:prSet presAssocID="{3C2C0731-6D73-4BD7-BD81-677FD140302C}" presName="compNode" presStyleCnt="0"/>
      <dgm:spPr/>
    </dgm:pt>
    <dgm:pt modelId="{EFC5B5B7-1809-4135-A1D7-BD36FFC6607A}" type="pres">
      <dgm:prSet presAssocID="{3C2C0731-6D73-4BD7-BD81-677FD140302C}" presName="dummyConnPt" presStyleCnt="0"/>
      <dgm:spPr/>
    </dgm:pt>
    <dgm:pt modelId="{401D14F7-964C-4C19-9545-857D1C242D78}" type="pres">
      <dgm:prSet presAssocID="{3C2C0731-6D73-4BD7-BD81-677FD140302C}" presName="node" presStyleLbl="node1" presStyleIdx="7" presStyleCnt="9" custScaleX="109177" custScaleY="121560">
        <dgm:presLayoutVars>
          <dgm:bulletEnabled val="1"/>
        </dgm:presLayoutVars>
      </dgm:prSet>
      <dgm:spPr/>
    </dgm:pt>
    <dgm:pt modelId="{E4BA808E-6432-40EF-9B71-E38745A9CE06}" type="pres">
      <dgm:prSet presAssocID="{F527AD5C-734C-4300-BE20-5C232D43F54C}" presName="sibTrans" presStyleLbl="bgSibTrans2D1" presStyleIdx="7" presStyleCnt="8"/>
      <dgm:spPr/>
    </dgm:pt>
    <dgm:pt modelId="{2F137E28-6540-4C83-9C3E-D9425C0B0517}" type="pres">
      <dgm:prSet presAssocID="{45C173ED-AE0C-4383-8909-FE6E86B5C81B}" presName="compNode" presStyleCnt="0"/>
      <dgm:spPr/>
    </dgm:pt>
    <dgm:pt modelId="{98A1D5AF-1469-4EEE-A0E1-6D684339B2EC}" type="pres">
      <dgm:prSet presAssocID="{45C173ED-AE0C-4383-8909-FE6E86B5C81B}" presName="dummyConnPt" presStyleCnt="0"/>
      <dgm:spPr/>
    </dgm:pt>
    <dgm:pt modelId="{43F27D3F-20D8-44D8-BBF2-41DA29E910BA}" type="pres">
      <dgm:prSet presAssocID="{45C173ED-AE0C-4383-8909-FE6E86B5C81B}" presName="node" presStyleLbl="node1" presStyleIdx="8" presStyleCnt="9" custScaleX="109177" custScaleY="121560">
        <dgm:presLayoutVars>
          <dgm:bulletEnabled val="1"/>
        </dgm:presLayoutVars>
      </dgm:prSet>
      <dgm:spPr/>
    </dgm:pt>
  </dgm:ptLst>
  <dgm:cxnLst>
    <dgm:cxn modelId="{54F8AD08-5271-46FE-8111-0F6AC98374FE}" type="presOf" srcId="{ED2CBAF1-A76C-4EF3-80D6-00D0A0EBE8C4}" destId="{6336E31E-98CB-460F-9FAC-61971993B71F}" srcOrd="0" destOrd="0" presId="urn:microsoft.com/office/officeart/2005/8/layout/bProcess4"/>
    <dgm:cxn modelId="{78D4810A-F162-408A-B151-2C7AB88D2BFC}" type="presOf" srcId="{955F0A5B-0E70-4D21-B6A4-3DD63ECDE4C2}" destId="{A9E05892-C1D0-4300-BE7B-77B77B3C7231}" srcOrd="0" destOrd="0" presId="urn:microsoft.com/office/officeart/2005/8/layout/bProcess4"/>
    <dgm:cxn modelId="{CAA4A911-69AD-49A4-852A-639ECF60FFDD}" srcId="{38138301-B527-4B0D-B6C3-C986986BF3A0}" destId="{C3ECF199-AE8A-49F1-99E3-ED7E731D2D6C}" srcOrd="5" destOrd="0" parTransId="{26032DCC-7902-4FFE-A2D7-FE164618F838}" sibTransId="{955F0A5B-0E70-4D21-B6A4-3DD63ECDE4C2}"/>
    <dgm:cxn modelId="{C9415629-5A13-4779-ABDD-D4A6F02F7BF6}" type="presOf" srcId="{26A6DD67-284F-4E05-9196-CFCF110996A4}" destId="{BE343325-5D24-4B27-BEC4-C00DC6B2DF85}" srcOrd="0" destOrd="0" presId="urn:microsoft.com/office/officeart/2005/8/layout/bProcess4"/>
    <dgm:cxn modelId="{D4DBAC2C-97BF-43B5-A44F-BB0DDF6C17B2}" srcId="{38138301-B527-4B0D-B6C3-C986986BF3A0}" destId="{3C2C0731-6D73-4BD7-BD81-677FD140302C}" srcOrd="7" destOrd="0" parTransId="{6DC9868E-4873-4A31-B3EC-CC2201677CAA}" sibTransId="{F527AD5C-734C-4300-BE20-5C232D43F54C}"/>
    <dgm:cxn modelId="{AB72102F-257A-4463-A32D-FCAD47964E7B}" srcId="{38138301-B527-4B0D-B6C3-C986986BF3A0}" destId="{4D31BD62-2DE3-4060-A2CD-4DA82064F9BA}" srcOrd="3" destOrd="0" parTransId="{7FC483C3-5148-4A83-A952-2975D88786FF}" sibTransId="{CB7AE80B-AB99-4E7D-8E5C-61F1CAAFDCF8}"/>
    <dgm:cxn modelId="{67523234-941C-4683-83BA-358A091A15F3}" srcId="{38138301-B527-4B0D-B6C3-C986986BF3A0}" destId="{22635CA1-0212-475D-9F99-95AFB46C62ED}" srcOrd="4" destOrd="0" parTransId="{CE5552DF-B767-4B1B-BB7F-FACB57DD08D3}" sibTransId="{844F8CC1-3DB7-49E2-98B4-934DB199282C}"/>
    <dgm:cxn modelId="{D7513E46-5934-47C6-96E1-FC5624296E6C}" type="presOf" srcId="{3C2C0731-6D73-4BD7-BD81-677FD140302C}" destId="{401D14F7-964C-4C19-9545-857D1C242D78}" srcOrd="0" destOrd="0" presId="urn:microsoft.com/office/officeart/2005/8/layout/bProcess4"/>
    <dgm:cxn modelId="{CC79AA71-FA63-43EA-92A0-CFB8688DB6CD}" type="presOf" srcId="{8ABD6322-1576-4899-A687-94D250BF6D72}" destId="{1E80AEAE-525D-44C6-8651-98055EAE0EF0}" srcOrd="0" destOrd="0" presId="urn:microsoft.com/office/officeart/2005/8/layout/bProcess4"/>
    <dgm:cxn modelId="{35FDB176-F180-4BE2-97A5-5F532F9151D8}" type="presOf" srcId="{20ABFDB2-E7AE-4ED2-9689-0C13EE07A090}" destId="{47F50175-A24E-48A9-ADED-68E7382B69A4}" srcOrd="0" destOrd="0" presId="urn:microsoft.com/office/officeart/2005/8/layout/bProcess4"/>
    <dgm:cxn modelId="{C8B7D757-2239-41E6-9120-1F1385E923F8}" srcId="{38138301-B527-4B0D-B6C3-C986986BF3A0}" destId="{A6A8BBC5-A96D-46B5-A977-359D4713856C}" srcOrd="2" destOrd="0" parTransId="{8A744B51-BE47-47A3-B848-D367CC72A89E}" sibTransId="{26A6DD67-284F-4E05-9196-CFCF110996A4}"/>
    <dgm:cxn modelId="{8F8D2E7C-64F0-43A3-9580-9965BB429911}" type="presOf" srcId="{F527AD5C-734C-4300-BE20-5C232D43F54C}" destId="{E4BA808E-6432-40EF-9B71-E38745A9CE06}" srcOrd="0" destOrd="0" presId="urn:microsoft.com/office/officeart/2005/8/layout/bProcess4"/>
    <dgm:cxn modelId="{D4A1D47E-597A-47DA-B62E-075D74282C51}" type="presOf" srcId="{E7E390AE-2C98-4113-B147-A5F2C915B599}" destId="{E8D6EA13-E80E-4748-8CAE-F27E478024D1}" srcOrd="0" destOrd="0" presId="urn:microsoft.com/office/officeart/2005/8/layout/bProcess4"/>
    <dgm:cxn modelId="{4F877998-AE17-4B9F-8E7C-84C2FDE78FB9}" type="presOf" srcId="{638D15A5-4387-4AEC-8DFC-B5615DB48F72}" destId="{B6D5E608-C3A8-4C1F-80AC-344FB0F8258E}" srcOrd="0" destOrd="0" presId="urn:microsoft.com/office/officeart/2005/8/layout/bProcess4"/>
    <dgm:cxn modelId="{5990669A-CD91-4E13-BFB8-4F4A39B421B5}" srcId="{38138301-B527-4B0D-B6C3-C986986BF3A0}" destId="{45C173ED-AE0C-4383-8909-FE6E86B5C81B}" srcOrd="8" destOrd="0" parTransId="{91AE5DD6-1513-4CC4-9E34-CF4487684340}" sibTransId="{2DFE745D-0AF8-4CE6-A4B6-F92C6847707A}"/>
    <dgm:cxn modelId="{51DC849A-3CCF-404B-A8F4-B5210A7E1329}" type="presOf" srcId="{38138301-B527-4B0D-B6C3-C986986BF3A0}" destId="{49318333-7968-4A5F-83D3-3DF42E54190F}" srcOrd="0" destOrd="0" presId="urn:microsoft.com/office/officeart/2005/8/layout/bProcess4"/>
    <dgm:cxn modelId="{AD16A8B0-867D-4C77-968A-F984BEC8EC1C}" type="presOf" srcId="{844F8CC1-3DB7-49E2-98B4-934DB199282C}" destId="{CDD7D462-A2B2-43DC-A718-6AE2545B55E8}" srcOrd="0" destOrd="0" presId="urn:microsoft.com/office/officeart/2005/8/layout/bProcess4"/>
    <dgm:cxn modelId="{759DCCB0-B7A5-4436-997C-9D7F845CB4BF}" type="presOf" srcId="{77CE8BD9-9625-4EC2-BB6B-7CDF08D9E162}" destId="{3282D72D-CAB9-487F-90A9-491912058E07}" srcOrd="0" destOrd="0" presId="urn:microsoft.com/office/officeart/2005/8/layout/bProcess4"/>
    <dgm:cxn modelId="{BD7F7FB2-3F67-4123-B998-05C3CF3C23B2}" srcId="{38138301-B527-4B0D-B6C3-C986986BF3A0}" destId="{77CE8BD9-9625-4EC2-BB6B-7CDF08D9E162}" srcOrd="6" destOrd="0" parTransId="{1AFFF07C-EB42-481F-BCCC-DDA58C0AE20A}" sibTransId="{8ABD6322-1576-4899-A687-94D250BF6D72}"/>
    <dgm:cxn modelId="{B1470DC3-D0B2-4E42-AAC3-BDF5EDCE5835}" type="presOf" srcId="{A6A8BBC5-A96D-46B5-A977-359D4713856C}" destId="{01B41BA1-8FBD-4FDC-8534-BB28F52B8E03}" srcOrd="0" destOrd="0" presId="urn:microsoft.com/office/officeart/2005/8/layout/bProcess4"/>
    <dgm:cxn modelId="{8F1D56C6-AC3C-48B9-88EB-B30BB917748D}" type="presOf" srcId="{4D31BD62-2DE3-4060-A2CD-4DA82064F9BA}" destId="{DEBE3831-27FD-4D04-A88E-E447467FA2ED}" srcOrd="0" destOrd="0" presId="urn:microsoft.com/office/officeart/2005/8/layout/bProcess4"/>
    <dgm:cxn modelId="{361A6FCA-4377-4A11-A56F-1F3430307412}" type="presOf" srcId="{45C173ED-AE0C-4383-8909-FE6E86B5C81B}" destId="{43F27D3F-20D8-44D8-BBF2-41DA29E910BA}" srcOrd="0" destOrd="0" presId="urn:microsoft.com/office/officeart/2005/8/layout/bProcess4"/>
    <dgm:cxn modelId="{A68352CE-2D98-445C-86EE-AE9AED82CA74}" srcId="{38138301-B527-4B0D-B6C3-C986986BF3A0}" destId="{ED2CBAF1-A76C-4EF3-80D6-00D0A0EBE8C4}" srcOrd="1" destOrd="0" parTransId="{E846D146-7F9C-48A7-88DB-F25F7732B6F7}" sibTransId="{20ABFDB2-E7AE-4ED2-9689-0C13EE07A090}"/>
    <dgm:cxn modelId="{987B4CDB-0A9E-4A51-A11F-857FCD4F2961}" srcId="{38138301-B527-4B0D-B6C3-C986986BF3A0}" destId="{638D15A5-4387-4AEC-8DFC-B5615DB48F72}" srcOrd="0" destOrd="0" parTransId="{E8228940-7A01-46E5-910A-D0FDBCCE47B3}" sibTransId="{E7E390AE-2C98-4113-B147-A5F2C915B599}"/>
    <dgm:cxn modelId="{76E1C8EF-A91F-406A-9A47-4F987FAE1721}" type="presOf" srcId="{CB7AE80B-AB99-4E7D-8E5C-61F1CAAFDCF8}" destId="{F6D27F10-9667-4BFD-9288-F3E7C0D99788}" srcOrd="0" destOrd="0" presId="urn:microsoft.com/office/officeart/2005/8/layout/bProcess4"/>
    <dgm:cxn modelId="{5009B5F3-BA05-44BC-AC27-6B4223B63431}" type="presOf" srcId="{22635CA1-0212-475D-9F99-95AFB46C62ED}" destId="{EE26F755-A994-4EDC-A5F9-DC6B8B016FEB}" srcOrd="0" destOrd="0" presId="urn:microsoft.com/office/officeart/2005/8/layout/bProcess4"/>
    <dgm:cxn modelId="{80B207FB-8D7E-435A-9833-E2083645870E}" type="presOf" srcId="{C3ECF199-AE8A-49F1-99E3-ED7E731D2D6C}" destId="{B88442E7-C145-4B5F-9D69-BA2600F06BBC}" srcOrd="0" destOrd="0" presId="urn:microsoft.com/office/officeart/2005/8/layout/bProcess4"/>
    <dgm:cxn modelId="{3D317D0F-075C-46EC-9662-DCB1010393F5}" type="presParOf" srcId="{49318333-7968-4A5F-83D3-3DF42E54190F}" destId="{20CB1F25-8E75-4692-835A-B98E84B8580C}" srcOrd="0" destOrd="0" presId="urn:microsoft.com/office/officeart/2005/8/layout/bProcess4"/>
    <dgm:cxn modelId="{617A4448-AC05-41B0-BF53-F2FCA1A78C3E}" type="presParOf" srcId="{20CB1F25-8E75-4692-835A-B98E84B8580C}" destId="{8F30DC5D-ED41-4136-8614-74BD124C4735}" srcOrd="0" destOrd="0" presId="urn:microsoft.com/office/officeart/2005/8/layout/bProcess4"/>
    <dgm:cxn modelId="{A5234782-B058-4197-A01B-863B56688FC4}" type="presParOf" srcId="{20CB1F25-8E75-4692-835A-B98E84B8580C}" destId="{B6D5E608-C3A8-4C1F-80AC-344FB0F8258E}" srcOrd="1" destOrd="0" presId="urn:microsoft.com/office/officeart/2005/8/layout/bProcess4"/>
    <dgm:cxn modelId="{A9FF3C16-DF67-41EF-910F-18F9C438F8B6}" type="presParOf" srcId="{49318333-7968-4A5F-83D3-3DF42E54190F}" destId="{E8D6EA13-E80E-4748-8CAE-F27E478024D1}" srcOrd="1" destOrd="0" presId="urn:microsoft.com/office/officeart/2005/8/layout/bProcess4"/>
    <dgm:cxn modelId="{24D74634-2DA4-4551-859A-5EAC91DF7F28}" type="presParOf" srcId="{49318333-7968-4A5F-83D3-3DF42E54190F}" destId="{9E8A3CB2-910E-4AD6-A14B-0446390F7BB1}" srcOrd="2" destOrd="0" presId="urn:microsoft.com/office/officeart/2005/8/layout/bProcess4"/>
    <dgm:cxn modelId="{26EFA0CD-5832-4708-840B-6B6E4D9A8CA5}" type="presParOf" srcId="{9E8A3CB2-910E-4AD6-A14B-0446390F7BB1}" destId="{AD11E29E-6217-47AC-9711-C779F99D0896}" srcOrd="0" destOrd="0" presId="urn:microsoft.com/office/officeart/2005/8/layout/bProcess4"/>
    <dgm:cxn modelId="{F82F9037-576E-4F22-AA00-670E233957D9}" type="presParOf" srcId="{9E8A3CB2-910E-4AD6-A14B-0446390F7BB1}" destId="{6336E31E-98CB-460F-9FAC-61971993B71F}" srcOrd="1" destOrd="0" presId="urn:microsoft.com/office/officeart/2005/8/layout/bProcess4"/>
    <dgm:cxn modelId="{310076FC-EA13-4386-B5BF-73E36DC3DE28}" type="presParOf" srcId="{49318333-7968-4A5F-83D3-3DF42E54190F}" destId="{47F50175-A24E-48A9-ADED-68E7382B69A4}" srcOrd="3" destOrd="0" presId="urn:microsoft.com/office/officeart/2005/8/layout/bProcess4"/>
    <dgm:cxn modelId="{915CCFEF-181C-4AC4-B081-9517A834CED3}" type="presParOf" srcId="{49318333-7968-4A5F-83D3-3DF42E54190F}" destId="{50CE1ABB-9EBB-49C0-B15A-DF049F55CAB5}" srcOrd="4" destOrd="0" presId="urn:microsoft.com/office/officeart/2005/8/layout/bProcess4"/>
    <dgm:cxn modelId="{47EF8D09-99A3-4E99-8B4D-F1310CC193A4}" type="presParOf" srcId="{50CE1ABB-9EBB-49C0-B15A-DF049F55CAB5}" destId="{0D697DD3-BA70-48C1-973F-34598504AD0D}" srcOrd="0" destOrd="0" presId="urn:microsoft.com/office/officeart/2005/8/layout/bProcess4"/>
    <dgm:cxn modelId="{6424AF65-FC06-42C6-AC97-44C3041F589D}" type="presParOf" srcId="{50CE1ABB-9EBB-49C0-B15A-DF049F55CAB5}" destId="{01B41BA1-8FBD-4FDC-8534-BB28F52B8E03}" srcOrd="1" destOrd="0" presId="urn:microsoft.com/office/officeart/2005/8/layout/bProcess4"/>
    <dgm:cxn modelId="{83E2A0A7-89CB-4394-8C4E-0484B770250B}" type="presParOf" srcId="{49318333-7968-4A5F-83D3-3DF42E54190F}" destId="{BE343325-5D24-4B27-BEC4-C00DC6B2DF85}" srcOrd="5" destOrd="0" presId="urn:microsoft.com/office/officeart/2005/8/layout/bProcess4"/>
    <dgm:cxn modelId="{EB91579D-DC67-4D16-975F-7546FE74CB9E}" type="presParOf" srcId="{49318333-7968-4A5F-83D3-3DF42E54190F}" destId="{56978F35-C86F-4480-8E5F-5505B24B896C}" srcOrd="6" destOrd="0" presId="urn:microsoft.com/office/officeart/2005/8/layout/bProcess4"/>
    <dgm:cxn modelId="{91967608-0317-4BC6-B14E-A4353A17CB01}" type="presParOf" srcId="{56978F35-C86F-4480-8E5F-5505B24B896C}" destId="{AB4E2E1F-B1B1-48C4-85A5-864E680FAFFC}" srcOrd="0" destOrd="0" presId="urn:microsoft.com/office/officeart/2005/8/layout/bProcess4"/>
    <dgm:cxn modelId="{C2E428F2-4A96-44EB-ABE7-8823F7A2E67B}" type="presParOf" srcId="{56978F35-C86F-4480-8E5F-5505B24B896C}" destId="{DEBE3831-27FD-4D04-A88E-E447467FA2ED}" srcOrd="1" destOrd="0" presId="urn:microsoft.com/office/officeart/2005/8/layout/bProcess4"/>
    <dgm:cxn modelId="{7B751034-A6A1-4F43-993B-AC75F44CA1AB}" type="presParOf" srcId="{49318333-7968-4A5F-83D3-3DF42E54190F}" destId="{F6D27F10-9667-4BFD-9288-F3E7C0D99788}" srcOrd="7" destOrd="0" presId="urn:microsoft.com/office/officeart/2005/8/layout/bProcess4"/>
    <dgm:cxn modelId="{9E010469-2C81-4F20-BA0A-58B87F365FE4}" type="presParOf" srcId="{49318333-7968-4A5F-83D3-3DF42E54190F}" destId="{2D4228A4-F041-431F-961F-FAABE5A6704A}" srcOrd="8" destOrd="0" presId="urn:microsoft.com/office/officeart/2005/8/layout/bProcess4"/>
    <dgm:cxn modelId="{CE215D35-E232-4BC6-BF31-4AF99C6ED990}" type="presParOf" srcId="{2D4228A4-F041-431F-961F-FAABE5A6704A}" destId="{06A23063-3D8F-42DE-990B-BF1870F81C26}" srcOrd="0" destOrd="0" presId="urn:microsoft.com/office/officeart/2005/8/layout/bProcess4"/>
    <dgm:cxn modelId="{8B2DB61C-8B79-4B5D-9D4B-DD65D7F19FC4}" type="presParOf" srcId="{2D4228A4-F041-431F-961F-FAABE5A6704A}" destId="{EE26F755-A994-4EDC-A5F9-DC6B8B016FEB}" srcOrd="1" destOrd="0" presId="urn:microsoft.com/office/officeart/2005/8/layout/bProcess4"/>
    <dgm:cxn modelId="{E7A043CA-F30D-469E-853F-55F5D9603293}" type="presParOf" srcId="{49318333-7968-4A5F-83D3-3DF42E54190F}" destId="{CDD7D462-A2B2-43DC-A718-6AE2545B55E8}" srcOrd="9" destOrd="0" presId="urn:microsoft.com/office/officeart/2005/8/layout/bProcess4"/>
    <dgm:cxn modelId="{54266921-FCF5-4CCF-832F-07497C04B33B}" type="presParOf" srcId="{49318333-7968-4A5F-83D3-3DF42E54190F}" destId="{57FDECA9-423E-482A-91F9-24141BDCD4CE}" srcOrd="10" destOrd="0" presId="urn:microsoft.com/office/officeart/2005/8/layout/bProcess4"/>
    <dgm:cxn modelId="{21FBB453-7643-49BD-9638-F01FB3CC20B7}" type="presParOf" srcId="{57FDECA9-423E-482A-91F9-24141BDCD4CE}" destId="{FD099206-D470-4150-90DA-682BB8F4E7B2}" srcOrd="0" destOrd="0" presId="urn:microsoft.com/office/officeart/2005/8/layout/bProcess4"/>
    <dgm:cxn modelId="{B6C20062-1D55-443E-821C-D600FDCCDC87}" type="presParOf" srcId="{57FDECA9-423E-482A-91F9-24141BDCD4CE}" destId="{B88442E7-C145-4B5F-9D69-BA2600F06BBC}" srcOrd="1" destOrd="0" presId="urn:microsoft.com/office/officeart/2005/8/layout/bProcess4"/>
    <dgm:cxn modelId="{78602637-A0B1-4C92-B722-1DF1B08A5984}" type="presParOf" srcId="{49318333-7968-4A5F-83D3-3DF42E54190F}" destId="{A9E05892-C1D0-4300-BE7B-77B77B3C7231}" srcOrd="11" destOrd="0" presId="urn:microsoft.com/office/officeart/2005/8/layout/bProcess4"/>
    <dgm:cxn modelId="{D1369C0D-E21E-4751-94CC-DDC3159DB600}" type="presParOf" srcId="{49318333-7968-4A5F-83D3-3DF42E54190F}" destId="{2F42B6C4-EDA1-4AE8-9812-4D92E2D7932F}" srcOrd="12" destOrd="0" presId="urn:microsoft.com/office/officeart/2005/8/layout/bProcess4"/>
    <dgm:cxn modelId="{A8B7D21F-61DC-48E1-A686-E3DAED48944E}" type="presParOf" srcId="{2F42B6C4-EDA1-4AE8-9812-4D92E2D7932F}" destId="{D1218AFC-9F86-476F-831E-39399BE072CF}" srcOrd="0" destOrd="0" presId="urn:microsoft.com/office/officeart/2005/8/layout/bProcess4"/>
    <dgm:cxn modelId="{E2123A35-C0CD-4D38-B53B-7793E1E05D9F}" type="presParOf" srcId="{2F42B6C4-EDA1-4AE8-9812-4D92E2D7932F}" destId="{3282D72D-CAB9-487F-90A9-491912058E07}" srcOrd="1" destOrd="0" presId="urn:microsoft.com/office/officeart/2005/8/layout/bProcess4"/>
    <dgm:cxn modelId="{94301CAE-8630-42B1-A594-4BB873A258E0}" type="presParOf" srcId="{49318333-7968-4A5F-83D3-3DF42E54190F}" destId="{1E80AEAE-525D-44C6-8651-98055EAE0EF0}" srcOrd="13" destOrd="0" presId="urn:microsoft.com/office/officeart/2005/8/layout/bProcess4"/>
    <dgm:cxn modelId="{56A080DD-2D6B-400A-861E-BE9EE7A2D141}" type="presParOf" srcId="{49318333-7968-4A5F-83D3-3DF42E54190F}" destId="{1696D7E5-AA74-40C6-ABF5-B5CFA5D7E857}" srcOrd="14" destOrd="0" presId="urn:microsoft.com/office/officeart/2005/8/layout/bProcess4"/>
    <dgm:cxn modelId="{76A60E5E-F2FF-41CF-A94B-A99FED1A7764}" type="presParOf" srcId="{1696D7E5-AA74-40C6-ABF5-B5CFA5D7E857}" destId="{EFC5B5B7-1809-4135-A1D7-BD36FFC6607A}" srcOrd="0" destOrd="0" presId="urn:microsoft.com/office/officeart/2005/8/layout/bProcess4"/>
    <dgm:cxn modelId="{1220B873-1275-402F-A3B6-A10C544A45CE}" type="presParOf" srcId="{1696D7E5-AA74-40C6-ABF5-B5CFA5D7E857}" destId="{401D14F7-964C-4C19-9545-857D1C242D78}" srcOrd="1" destOrd="0" presId="urn:microsoft.com/office/officeart/2005/8/layout/bProcess4"/>
    <dgm:cxn modelId="{C07BD36E-718C-4E00-A791-22DBCE3A6326}" type="presParOf" srcId="{49318333-7968-4A5F-83D3-3DF42E54190F}" destId="{E4BA808E-6432-40EF-9B71-E38745A9CE06}" srcOrd="15" destOrd="0" presId="urn:microsoft.com/office/officeart/2005/8/layout/bProcess4"/>
    <dgm:cxn modelId="{82385877-CD46-4EE8-904B-012C971A3F20}" type="presParOf" srcId="{49318333-7968-4A5F-83D3-3DF42E54190F}" destId="{2F137E28-6540-4C83-9C3E-D9425C0B0517}" srcOrd="16" destOrd="0" presId="urn:microsoft.com/office/officeart/2005/8/layout/bProcess4"/>
    <dgm:cxn modelId="{5E298958-785C-4A98-B986-52BBF7351D38}" type="presParOf" srcId="{2F137E28-6540-4C83-9C3E-D9425C0B0517}" destId="{98A1D5AF-1469-4EEE-A0E1-6D684339B2EC}" srcOrd="0" destOrd="0" presId="urn:microsoft.com/office/officeart/2005/8/layout/bProcess4"/>
    <dgm:cxn modelId="{38825860-DFDD-4EB0-9019-44219A343E62}" type="presParOf" srcId="{2F137E28-6540-4C83-9C3E-D9425C0B0517}" destId="{43F27D3F-20D8-44D8-BBF2-41DA29E910BA}" srcOrd="1" destOrd="0" presId="urn:microsoft.com/office/officeart/2005/8/layout/bProcess4"/>
  </dgm:cxnLst>
  <dgm:bg>
    <a:solidFill>
      <a:srgbClr val="FF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5C89F-D1ED-40E7-8F49-CB3028851DDF}" type="doc">
      <dgm:prSet loTypeId="urn:microsoft.com/office/officeart/2005/8/layout/StepDownProcess" loCatId="process" qsTypeId="urn:microsoft.com/office/officeart/2005/8/quickstyle/simple5" qsCatId="simple" csTypeId="urn:microsoft.com/office/officeart/2005/8/colors/accent1_1" csCatId="accent1" phldr="1"/>
      <dgm:spPr/>
      <dgm:t>
        <a:bodyPr/>
        <a:lstStyle/>
        <a:p>
          <a:endParaRPr lang="en-US"/>
        </a:p>
      </dgm:t>
    </dgm:pt>
    <dgm:pt modelId="{CADDC540-1C85-4BE8-AE08-A28E483EE580}">
      <dgm:prSet/>
      <dgm:spPr>
        <a:ln>
          <a:solidFill>
            <a:schemeClr val="tx1"/>
          </a:solidFill>
        </a:ln>
      </dgm:spPr>
      <dgm:t>
        <a:bodyPr/>
        <a:lstStyle/>
        <a:p>
          <a:r>
            <a:rPr lang="en-US" dirty="0">
              <a:latin typeface="Times New Roman" panose="02020603050405020304" pitchFamily="18" charset="0"/>
              <a:cs typeface="Times New Roman" panose="02020603050405020304" pitchFamily="18" charset="0"/>
            </a:rPr>
            <a:t>1. A person or group  </a:t>
          </a:r>
          <a:r>
            <a:rPr lang="en-US" dirty="0">
              <a:latin typeface="Times New Roman" panose="02020603050405020304" pitchFamily="18" charset="0"/>
              <a:cs typeface="Times New Roman" panose="02020603050405020304" pitchFamily="18" charset="0"/>
              <a:hlinkClick xmlns:r="http://schemas.openxmlformats.org/officeDocument/2006/relationships" r:id="rId1"/>
            </a:rPr>
            <a:t>committed</a:t>
          </a:r>
          <a:r>
            <a:rPr lang="en-US" dirty="0">
              <a:latin typeface="Times New Roman" panose="02020603050405020304" pitchFamily="18" charset="0"/>
              <a:cs typeface="Times New Roman" panose="02020603050405020304" pitchFamily="18" charset="0"/>
            </a:rPr>
            <a:t> or entrusted  with supervisory power or authority.</a:t>
          </a:r>
        </a:p>
      </dgm:t>
    </dgm:pt>
    <dgm:pt modelId="{C24EFF01-DD50-44D8-B299-E3CA91A959F6}" type="parTrans" cxnId="{6A9AD254-D0F4-44A2-9AED-F1970311F26E}">
      <dgm:prSet/>
      <dgm:spPr/>
      <dgm:t>
        <a:bodyPr/>
        <a:lstStyle/>
        <a:p>
          <a:endParaRPr lang="en-US"/>
        </a:p>
      </dgm:t>
    </dgm:pt>
    <dgm:pt modelId="{E871AE84-3566-499B-88D1-215BC3813894}" type="sibTrans" cxnId="{6A9AD254-D0F4-44A2-9AED-F1970311F26E}">
      <dgm:prSet/>
      <dgm:spPr/>
      <dgm:t>
        <a:bodyPr/>
        <a:lstStyle/>
        <a:p>
          <a:endParaRPr lang="en-US"/>
        </a:p>
      </dgm:t>
    </dgm:pt>
    <dgm:pt modelId="{B9636B3A-8D15-4A9B-9780-8E662ECE17AF}">
      <dgm:prSet/>
      <dgm:spPr>
        <a:ln>
          <a:solidFill>
            <a:schemeClr val="tx1"/>
          </a:solidFill>
        </a:ln>
      </dgm:spPr>
      <dgm:t>
        <a:bodyPr/>
        <a:lstStyle/>
        <a:p>
          <a:r>
            <a:rPr lang="en-US" dirty="0">
              <a:latin typeface="Times New Roman" panose="02020603050405020304" pitchFamily="18" charset="0"/>
              <a:cs typeface="Times New Roman" panose="02020603050405020304" pitchFamily="18" charset="0"/>
            </a:rPr>
            <a:t>2. A person conferred with an authoritative order, charge, or direction.</a:t>
          </a:r>
        </a:p>
      </dgm:t>
    </dgm:pt>
    <dgm:pt modelId="{3ADC01B0-6DD7-4CA3-901C-8242B16593BD}" type="parTrans" cxnId="{9DEC4513-8D36-41F6-A345-D7996B9344EF}">
      <dgm:prSet/>
      <dgm:spPr/>
      <dgm:t>
        <a:bodyPr/>
        <a:lstStyle/>
        <a:p>
          <a:endParaRPr lang="en-US"/>
        </a:p>
      </dgm:t>
    </dgm:pt>
    <dgm:pt modelId="{36105A1E-8625-43E6-89B9-A4B3385D7C9B}" type="sibTrans" cxnId="{9DEC4513-8D36-41F6-A345-D7996B9344EF}">
      <dgm:prSet/>
      <dgm:spPr/>
      <dgm:t>
        <a:bodyPr/>
        <a:lstStyle/>
        <a:p>
          <a:endParaRPr lang="en-US"/>
        </a:p>
      </dgm:t>
    </dgm:pt>
    <dgm:pt modelId="{73924548-D952-4AC5-8006-1EA699E2240E}">
      <dgm:prSet/>
      <dgm:spPr>
        <a:ln>
          <a:solidFill>
            <a:schemeClr val="tx1"/>
          </a:solidFill>
        </a:ln>
      </dgm:spPr>
      <dgm:t>
        <a:bodyPr/>
        <a:lstStyle/>
        <a:p>
          <a:r>
            <a:rPr lang="en-US" dirty="0">
              <a:latin typeface="Times New Roman" panose="02020603050405020304" pitchFamily="18" charset="0"/>
              <a:cs typeface="Times New Roman" panose="02020603050405020304" pitchFamily="18" charset="0"/>
            </a:rPr>
            <a:t>3. A person authority granted for a particular action or function.</a:t>
          </a:r>
        </a:p>
      </dgm:t>
    </dgm:pt>
    <dgm:pt modelId="{5E8A3960-FA60-4DBD-B383-B788739000DD}" type="parTrans" cxnId="{9C326C66-0B06-480B-BF77-DF51A1C4E1B0}">
      <dgm:prSet/>
      <dgm:spPr/>
      <dgm:t>
        <a:bodyPr/>
        <a:lstStyle/>
        <a:p>
          <a:endParaRPr lang="en-US"/>
        </a:p>
      </dgm:t>
    </dgm:pt>
    <dgm:pt modelId="{390352FA-CA40-4F16-A01E-1832F1E15F3D}" type="sibTrans" cxnId="{9C326C66-0B06-480B-BF77-DF51A1C4E1B0}">
      <dgm:prSet/>
      <dgm:spPr/>
      <dgm:t>
        <a:bodyPr/>
        <a:lstStyle/>
        <a:p>
          <a:endParaRPr lang="en-US"/>
        </a:p>
      </dgm:t>
    </dgm:pt>
    <dgm:pt modelId="{6405D485-C54F-4E8B-A7EB-52F5DED0581D}" type="pres">
      <dgm:prSet presAssocID="{6C25C89F-D1ED-40E7-8F49-CB3028851DDF}" presName="rootnode" presStyleCnt="0">
        <dgm:presLayoutVars>
          <dgm:chMax/>
          <dgm:chPref/>
          <dgm:dir/>
          <dgm:animLvl val="lvl"/>
        </dgm:presLayoutVars>
      </dgm:prSet>
      <dgm:spPr/>
    </dgm:pt>
    <dgm:pt modelId="{8144DC4D-0563-42F6-B971-79CF333F95A2}" type="pres">
      <dgm:prSet presAssocID="{CADDC540-1C85-4BE8-AE08-A28E483EE580}" presName="composite" presStyleCnt="0"/>
      <dgm:spPr/>
    </dgm:pt>
    <dgm:pt modelId="{D664C6C3-F2DC-4D27-828D-E94549AF60A7}" type="pres">
      <dgm:prSet presAssocID="{CADDC540-1C85-4BE8-AE08-A28E483EE580}" presName="bentUpArrow1" presStyleLbl="alignImgPlace1" presStyleIdx="0" presStyleCnt="2"/>
      <dgm:spPr>
        <a:solidFill>
          <a:schemeClr val="tx1"/>
        </a:solidFill>
        <a:ln>
          <a:solidFill>
            <a:schemeClr val="tx1"/>
          </a:solidFill>
        </a:ln>
      </dgm:spPr>
    </dgm:pt>
    <dgm:pt modelId="{86AB1D10-1DFB-4A66-90E2-9CA32413C68B}" type="pres">
      <dgm:prSet presAssocID="{CADDC540-1C85-4BE8-AE08-A28E483EE580}" presName="ParentText" presStyleLbl="node1" presStyleIdx="0" presStyleCnt="3">
        <dgm:presLayoutVars>
          <dgm:chMax val="1"/>
          <dgm:chPref val="1"/>
          <dgm:bulletEnabled val="1"/>
        </dgm:presLayoutVars>
      </dgm:prSet>
      <dgm:spPr/>
    </dgm:pt>
    <dgm:pt modelId="{49628211-8A1E-4091-B265-6815E5DB5B34}" type="pres">
      <dgm:prSet presAssocID="{CADDC540-1C85-4BE8-AE08-A28E483EE580}" presName="ChildText" presStyleLbl="revTx" presStyleIdx="0" presStyleCnt="2">
        <dgm:presLayoutVars>
          <dgm:chMax val="0"/>
          <dgm:chPref val="0"/>
          <dgm:bulletEnabled val="1"/>
        </dgm:presLayoutVars>
      </dgm:prSet>
      <dgm:spPr/>
    </dgm:pt>
    <dgm:pt modelId="{0EAB8E8B-591E-4B93-8F42-144B833CF789}" type="pres">
      <dgm:prSet presAssocID="{E871AE84-3566-499B-88D1-215BC3813894}" presName="sibTrans" presStyleCnt="0"/>
      <dgm:spPr/>
    </dgm:pt>
    <dgm:pt modelId="{BF39533D-13B4-45A3-A8A6-E5F24100499F}" type="pres">
      <dgm:prSet presAssocID="{B9636B3A-8D15-4A9B-9780-8E662ECE17AF}" presName="composite" presStyleCnt="0"/>
      <dgm:spPr/>
    </dgm:pt>
    <dgm:pt modelId="{FA4EBDED-5DE8-4086-9037-6E3AA3F97ECB}" type="pres">
      <dgm:prSet presAssocID="{B9636B3A-8D15-4A9B-9780-8E662ECE17AF}" presName="bentUpArrow1" presStyleLbl="alignImgPlace1" presStyleIdx="1" presStyleCnt="2"/>
      <dgm:spPr>
        <a:solidFill>
          <a:schemeClr val="tx1"/>
        </a:solidFill>
        <a:ln>
          <a:solidFill>
            <a:schemeClr val="tx1"/>
          </a:solidFill>
        </a:ln>
      </dgm:spPr>
    </dgm:pt>
    <dgm:pt modelId="{8A68FEB3-BE4B-4E60-9161-AFF2C567236B}" type="pres">
      <dgm:prSet presAssocID="{B9636B3A-8D15-4A9B-9780-8E662ECE17AF}" presName="ParentText" presStyleLbl="node1" presStyleIdx="1" presStyleCnt="3">
        <dgm:presLayoutVars>
          <dgm:chMax val="1"/>
          <dgm:chPref val="1"/>
          <dgm:bulletEnabled val="1"/>
        </dgm:presLayoutVars>
      </dgm:prSet>
      <dgm:spPr/>
    </dgm:pt>
    <dgm:pt modelId="{02F15E76-20DD-4F2C-99A2-47BDCA2DC29B}" type="pres">
      <dgm:prSet presAssocID="{B9636B3A-8D15-4A9B-9780-8E662ECE17AF}" presName="ChildText" presStyleLbl="revTx" presStyleIdx="1" presStyleCnt="2">
        <dgm:presLayoutVars>
          <dgm:chMax val="0"/>
          <dgm:chPref val="0"/>
          <dgm:bulletEnabled val="1"/>
        </dgm:presLayoutVars>
      </dgm:prSet>
      <dgm:spPr/>
    </dgm:pt>
    <dgm:pt modelId="{3A450420-4E02-48BF-8913-F7F2BB82D68E}" type="pres">
      <dgm:prSet presAssocID="{36105A1E-8625-43E6-89B9-A4B3385D7C9B}" presName="sibTrans" presStyleCnt="0"/>
      <dgm:spPr/>
    </dgm:pt>
    <dgm:pt modelId="{E07906BE-C71B-48C8-A299-F6D755C5565C}" type="pres">
      <dgm:prSet presAssocID="{73924548-D952-4AC5-8006-1EA699E2240E}" presName="composite" presStyleCnt="0"/>
      <dgm:spPr/>
    </dgm:pt>
    <dgm:pt modelId="{7E78ABE3-D4C1-4909-BA67-A78C5BAE9168}" type="pres">
      <dgm:prSet presAssocID="{73924548-D952-4AC5-8006-1EA699E2240E}" presName="ParentText" presStyleLbl="node1" presStyleIdx="2" presStyleCnt="3">
        <dgm:presLayoutVars>
          <dgm:chMax val="1"/>
          <dgm:chPref val="1"/>
          <dgm:bulletEnabled val="1"/>
        </dgm:presLayoutVars>
      </dgm:prSet>
      <dgm:spPr/>
    </dgm:pt>
  </dgm:ptLst>
  <dgm:cxnLst>
    <dgm:cxn modelId="{9DEC4513-8D36-41F6-A345-D7996B9344EF}" srcId="{6C25C89F-D1ED-40E7-8F49-CB3028851DDF}" destId="{B9636B3A-8D15-4A9B-9780-8E662ECE17AF}" srcOrd="1" destOrd="0" parTransId="{3ADC01B0-6DD7-4CA3-901C-8242B16593BD}" sibTransId="{36105A1E-8625-43E6-89B9-A4B3385D7C9B}"/>
    <dgm:cxn modelId="{ADBD2933-8483-43DB-A4C8-60FF4AB67F71}" type="presOf" srcId="{73924548-D952-4AC5-8006-1EA699E2240E}" destId="{7E78ABE3-D4C1-4909-BA67-A78C5BAE9168}" srcOrd="0" destOrd="0" presId="urn:microsoft.com/office/officeart/2005/8/layout/StepDownProcess"/>
    <dgm:cxn modelId="{1CD6D645-282D-49BF-A38B-AA1B9488EFAB}" type="presOf" srcId="{CADDC540-1C85-4BE8-AE08-A28E483EE580}" destId="{86AB1D10-1DFB-4A66-90E2-9CA32413C68B}" srcOrd="0" destOrd="0" presId="urn:microsoft.com/office/officeart/2005/8/layout/StepDownProcess"/>
    <dgm:cxn modelId="{9C326C66-0B06-480B-BF77-DF51A1C4E1B0}" srcId="{6C25C89F-D1ED-40E7-8F49-CB3028851DDF}" destId="{73924548-D952-4AC5-8006-1EA699E2240E}" srcOrd="2" destOrd="0" parTransId="{5E8A3960-FA60-4DBD-B383-B788739000DD}" sibTransId="{390352FA-CA40-4F16-A01E-1832F1E15F3D}"/>
    <dgm:cxn modelId="{A593DE67-C1C2-4EE0-A754-53B2AAF46A92}" type="presOf" srcId="{B9636B3A-8D15-4A9B-9780-8E662ECE17AF}" destId="{8A68FEB3-BE4B-4E60-9161-AFF2C567236B}" srcOrd="0" destOrd="0" presId="urn:microsoft.com/office/officeart/2005/8/layout/StepDownProcess"/>
    <dgm:cxn modelId="{6A9AD254-D0F4-44A2-9AED-F1970311F26E}" srcId="{6C25C89F-D1ED-40E7-8F49-CB3028851DDF}" destId="{CADDC540-1C85-4BE8-AE08-A28E483EE580}" srcOrd="0" destOrd="0" parTransId="{C24EFF01-DD50-44D8-B299-E3CA91A959F6}" sibTransId="{E871AE84-3566-499B-88D1-215BC3813894}"/>
    <dgm:cxn modelId="{F0129CA4-1E9B-47D4-8CB8-64EEB5375A8F}" type="presOf" srcId="{6C25C89F-D1ED-40E7-8F49-CB3028851DDF}" destId="{6405D485-C54F-4E8B-A7EB-52F5DED0581D}" srcOrd="0" destOrd="0" presId="urn:microsoft.com/office/officeart/2005/8/layout/StepDownProcess"/>
    <dgm:cxn modelId="{9627CD9B-FC95-4643-84CB-3D9C87DF99BB}" type="presParOf" srcId="{6405D485-C54F-4E8B-A7EB-52F5DED0581D}" destId="{8144DC4D-0563-42F6-B971-79CF333F95A2}" srcOrd="0" destOrd="0" presId="urn:microsoft.com/office/officeart/2005/8/layout/StepDownProcess"/>
    <dgm:cxn modelId="{A67F8A22-9488-4E26-B008-BCF2A040822A}" type="presParOf" srcId="{8144DC4D-0563-42F6-B971-79CF333F95A2}" destId="{D664C6C3-F2DC-4D27-828D-E94549AF60A7}" srcOrd="0" destOrd="0" presId="urn:microsoft.com/office/officeart/2005/8/layout/StepDownProcess"/>
    <dgm:cxn modelId="{2917F357-7604-4DDD-A294-BCD5D9AF48FA}" type="presParOf" srcId="{8144DC4D-0563-42F6-B971-79CF333F95A2}" destId="{86AB1D10-1DFB-4A66-90E2-9CA32413C68B}" srcOrd="1" destOrd="0" presId="urn:microsoft.com/office/officeart/2005/8/layout/StepDownProcess"/>
    <dgm:cxn modelId="{7065D773-3EA7-48F6-BF85-3E1F8AF5B529}" type="presParOf" srcId="{8144DC4D-0563-42F6-B971-79CF333F95A2}" destId="{49628211-8A1E-4091-B265-6815E5DB5B34}" srcOrd="2" destOrd="0" presId="urn:microsoft.com/office/officeart/2005/8/layout/StepDownProcess"/>
    <dgm:cxn modelId="{E50184E3-DE2C-4303-8336-B1649A01F4F3}" type="presParOf" srcId="{6405D485-C54F-4E8B-A7EB-52F5DED0581D}" destId="{0EAB8E8B-591E-4B93-8F42-144B833CF789}" srcOrd="1" destOrd="0" presId="urn:microsoft.com/office/officeart/2005/8/layout/StepDownProcess"/>
    <dgm:cxn modelId="{E1B449AD-9B5A-4F1E-B395-F2413F32D795}" type="presParOf" srcId="{6405D485-C54F-4E8B-A7EB-52F5DED0581D}" destId="{BF39533D-13B4-45A3-A8A6-E5F24100499F}" srcOrd="2" destOrd="0" presId="urn:microsoft.com/office/officeart/2005/8/layout/StepDownProcess"/>
    <dgm:cxn modelId="{1A1BD967-5392-40D7-BBB2-0E91C2B61DC6}" type="presParOf" srcId="{BF39533D-13B4-45A3-A8A6-E5F24100499F}" destId="{FA4EBDED-5DE8-4086-9037-6E3AA3F97ECB}" srcOrd="0" destOrd="0" presId="urn:microsoft.com/office/officeart/2005/8/layout/StepDownProcess"/>
    <dgm:cxn modelId="{C7AF44B9-6759-4BFB-A437-4CCCECBE788F}" type="presParOf" srcId="{BF39533D-13B4-45A3-A8A6-E5F24100499F}" destId="{8A68FEB3-BE4B-4E60-9161-AFF2C567236B}" srcOrd="1" destOrd="0" presId="urn:microsoft.com/office/officeart/2005/8/layout/StepDownProcess"/>
    <dgm:cxn modelId="{F347A1D6-A169-44CC-9FBB-E2ACE497F456}" type="presParOf" srcId="{BF39533D-13B4-45A3-A8A6-E5F24100499F}" destId="{02F15E76-20DD-4F2C-99A2-47BDCA2DC29B}" srcOrd="2" destOrd="0" presId="urn:microsoft.com/office/officeart/2005/8/layout/StepDownProcess"/>
    <dgm:cxn modelId="{76D4A054-42B4-4675-BBB6-8DF551E3CE20}" type="presParOf" srcId="{6405D485-C54F-4E8B-A7EB-52F5DED0581D}" destId="{3A450420-4E02-48BF-8913-F7F2BB82D68E}" srcOrd="3" destOrd="0" presId="urn:microsoft.com/office/officeart/2005/8/layout/StepDownProcess"/>
    <dgm:cxn modelId="{0A411115-2D43-457D-BACB-ACC764F2E1F7}" type="presParOf" srcId="{6405D485-C54F-4E8B-A7EB-52F5DED0581D}" destId="{E07906BE-C71B-48C8-A299-F6D755C5565C}" srcOrd="4" destOrd="0" presId="urn:microsoft.com/office/officeart/2005/8/layout/StepDownProcess"/>
    <dgm:cxn modelId="{79F4977C-6921-4FDE-AA2B-BADF57B6069A}" type="presParOf" srcId="{E07906BE-C71B-48C8-A299-F6D755C5565C}" destId="{7E78ABE3-D4C1-4909-BA67-A78C5BAE916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13F1B1-D438-4706-AE8C-C96FEEFE5FA4}"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E1B4C6A6-6DA6-4498-8C54-88308708020E}">
      <dgm:prSet phldrT="[Text]" custT="1"/>
      <dgm:spPr/>
      <dgm:t>
        <a:bodyPr/>
        <a:lstStyle/>
        <a:p>
          <a:r>
            <a:rPr lang="en-US" sz="1600" dirty="0">
              <a:latin typeface="+mn-lt"/>
              <a:cs typeface="Times New Roman" panose="02020603050405020304" pitchFamily="18" charset="0"/>
            </a:rPr>
            <a:t>HAS SUPERVISIORY AUTHORITY OVER PROPER CONDUCT OF EVERY INDIVIDUAL WITHIN THE CONFINES OF VENUE WHERE A MATCH IS BEING PLAYED ( I.E. FANS, PLAYERS, REFERREES, TEAM OFFICIALS ETC )</a:t>
          </a:r>
        </a:p>
      </dgm:t>
    </dgm:pt>
    <dgm:pt modelId="{5A88078D-F381-44A0-A559-AF7A46A9379D}" type="parTrans" cxnId="{A5F6923A-BC27-40A8-89A0-A1A11F602FE0}">
      <dgm:prSet/>
      <dgm:spPr/>
      <dgm:t>
        <a:bodyPr/>
        <a:lstStyle/>
        <a:p>
          <a:endParaRPr lang="en-US"/>
        </a:p>
      </dgm:t>
    </dgm:pt>
    <dgm:pt modelId="{316023FC-6F79-48E8-8A7A-A0607733E8F8}" type="sibTrans" cxnId="{A5F6923A-BC27-40A8-89A0-A1A11F602FE0}">
      <dgm:prSet/>
      <dgm:spPr/>
      <dgm:t>
        <a:bodyPr/>
        <a:lstStyle/>
        <a:p>
          <a:endParaRPr lang="en-US"/>
        </a:p>
      </dgm:t>
    </dgm:pt>
    <dgm:pt modelId="{F2BE73BB-D2C1-456C-9B29-A9620807AEA6}">
      <dgm:prSet custT="1"/>
      <dgm:spPr/>
      <dgm:t>
        <a:bodyPr/>
        <a:lstStyle/>
        <a:p>
          <a:r>
            <a:rPr lang="en-US" sz="1600" dirty="0">
              <a:latin typeface="+mn-lt"/>
              <a:cs typeface="Times New Roman" panose="02020603050405020304" pitchFamily="18" charset="0"/>
            </a:rPr>
            <a:t>TAKES NOTES OF EVERY INSTANCE OF IMPROPER CONDUCT ( AN INCIDENT) AND TRANSMITS THIS RECORD IN THE FORM OF AN INCIDENT REPORT IN HIS MATCH COMMISSIONER REPORT</a:t>
          </a:r>
        </a:p>
      </dgm:t>
    </dgm:pt>
    <dgm:pt modelId="{94409925-F974-4A7E-83C4-8199BCFF21CA}" type="parTrans" cxnId="{F37C0465-4D5B-48D0-98EF-E84B478E6109}">
      <dgm:prSet/>
      <dgm:spPr/>
      <dgm:t>
        <a:bodyPr/>
        <a:lstStyle/>
        <a:p>
          <a:endParaRPr lang="en-US"/>
        </a:p>
      </dgm:t>
    </dgm:pt>
    <dgm:pt modelId="{2DD36422-1AD2-4BF8-9E26-184B87444385}" type="sibTrans" cxnId="{F37C0465-4D5B-48D0-98EF-E84B478E6109}">
      <dgm:prSet/>
      <dgm:spPr/>
      <dgm:t>
        <a:bodyPr/>
        <a:lstStyle/>
        <a:p>
          <a:endParaRPr lang="en-US"/>
        </a:p>
      </dgm:t>
    </dgm:pt>
    <dgm:pt modelId="{6671FC9C-49CF-4E85-AC20-9AFBBD7AD88C}">
      <dgm:prSet custT="1"/>
      <dgm:spPr/>
      <dgm:t>
        <a:bodyPr/>
        <a:lstStyle/>
        <a:p>
          <a:r>
            <a:rPr lang="en-US" sz="1600" dirty="0">
              <a:latin typeface="+mn-lt"/>
              <a:cs typeface="Times New Roman" panose="02020603050405020304" pitchFamily="18" charset="0"/>
            </a:rPr>
            <a:t>MUST BE THOROUGHLY FAMILIAR WITH THE REGULATIONS GOVERNING THE MATCH </a:t>
          </a:r>
        </a:p>
      </dgm:t>
    </dgm:pt>
    <dgm:pt modelId="{C88ED3A2-F5DF-426E-9928-1B312396466A}" type="parTrans" cxnId="{97D5BD31-BBE6-4D3F-B2D1-DA8A8E0A4926}">
      <dgm:prSet/>
      <dgm:spPr/>
      <dgm:t>
        <a:bodyPr/>
        <a:lstStyle/>
        <a:p>
          <a:endParaRPr lang="en-US"/>
        </a:p>
      </dgm:t>
    </dgm:pt>
    <dgm:pt modelId="{01C90346-3356-457F-BCD0-078D1FA53855}" type="sibTrans" cxnId="{97D5BD31-BBE6-4D3F-B2D1-DA8A8E0A4926}">
      <dgm:prSet/>
      <dgm:spPr/>
      <dgm:t>
        <a:bodyPr/>
        <a:lstStyle/>
        <a:p>
          <a:endParaRPr lang="en-US"/>
        </a:p>
      </dgm:t>
    </dgm:pt>
    <dgm:pt modelId="{6B96A602-DA4E-4195-97E0-CA31777436E3}">
      <dgm:prSet custT="1"/>
      <dgm:spPr/>
      <dgm:t>
        <a:bodyPr/>
        <a:lstStyle/>
        <a:p>
          <a:r>
            <a:rPr lang="en-US" sz="1600" dirty="0">
              <a:latin typeface="+mn-lt"/>
              <a:cs typeface="Times New Roman" panose="02020603050405020304" pitchFamily="18" charset="0"/>
            </a:rPr>
            <a:t>MUST BE  KNOWLEDGEABLE OF THE LOTG IN FORCE</a:t>
          </a:r>
        </a:p>
      </dgm:t>
    </dgm:pt>
    <dgm:pt modelId="{4BB6B48A-F73D-4E60-ACED-79ACA5394E34}" type="parTrans" cxnId="{3B445BBC-9273-4898-9024-46990176D5B0}">
      <dgm:prSet/>
      <dgm:spPr/>
      <dgm:t>
        <a:bodyPr/>
        <a:lstStyle/>
        <a:p>
          <a:endParaRPr lang="en-US"/>
        </a:p>
      </dgm:t>
    </dgm:pt>
    <dgm:pt modelId="{1C09A2FC-0F31-4848-B892-2DD17F6FCF0F}" type="sibTrans" cxnId="{3B445BBC-9273-4898-9024-46990176D5B0}">
      <dgm:prSet/>
      <dgm:spPr/>
      <dgm:t>
        <a:bodyPr/>
        <a:lstStyle/>
        <a:p>
          <a:endParaRPr lang="en-US"/>
        </a:p>
      </dgm:t>
    </dgm:pt>
    <dgm:pt modelId="{5AAE5F7E-6186-433E-8FEB-9062AD561831}">
      <dgm:prSet custT="1"/>
      <dgm:spPr/>
      <dgm:t>
        <a:bodyPr/>
        <a:lstStyle/>
        <a:p>
          <a:r>
            <a:rPr lang="en-US" sz="1600" dirty="0">
              <a:latin typeface="+mn-lt"/>
              <a:cs typeface="Times New Roman" panose="02020603050405020304" pitchFamily="18" charset="0"/>
            </a:rPr>
            <a:t>MUST POSITION HIMSELF WHERE HE CAN MAKE THE BROADEST  OBSERVATIONAL SWEEP</a:t>
          </a:r>
        </a:p>
      </dgm:t>
    </dgm:pt>
    <dgm:pt modelId="{79362856-FBC3-47A7-9A10-31C01450D69F}" type="parTrans" cxnId="{C098D8D1-19C7-4310-BE77-4C7AE56621B9}">
      <dgm:prSet/>
      <dgm:spPr/>
      <dgm:t>
        <a:bodyPr/>
        <a:lstStyle/>
        <a:p>
          <a:endParaRPr lang="en-US"/>
        </a:p>
      </dgm:t>
    </dgm:pt>
    <dgm:pt modelId="{2F8F8F4B-2E58-4502-A33A-13B57657C218}" type="sibTrans" cxnId="{C098D8D1-19C7-4310-BE77-4C7AE56621B9}">
      <dgm:prSet/>
      <dgm:spPr/>
      <dgm:t>
        <a:bodyPr/>
        <a:lstStyle/>
        <a:p>
          <a:endParaRPr lang="en-US"/>
        </a:p>
      </dgm:t>
    </dgm:pt>
    <dgm:pt modelId="{7983526D-1423-4015-8EB2-DB194EB2B0F0}">
      <dgm:prSet custT="1"/>
      <dgm:spPr/>
      <dgm:t>
        <a:bodyPr/>
        <a:lstStyle/>
        <a:p>
          <a:r>
            <a:rPr lang="en-US" sz="1600" dirty="0">
              <a:latin typeface="+mn-lt"/>
              <a:cs typeface="Times New Roman" panose="02020603050405020304" pitchFamily="18" charset="0"/>
            </a:rPr>
            <a:t> </a:t>
          </a:r>
          <a:r>
            <a:rPr lang="en-US" sz="1400" dirty="0">
              <a:latin typeface="+mn-lt"/>
              <a:cs typeface="Times New Roman" panose="02020603050405020304" pitchFamily="18" charset="0"/>
            </a:rPr>
            <a:t>MUST BE OBJECTIVE IN REPORTING ALL FACTS  ARISING FROM INCIDENTS WITHIN VENUE INCLUDING WHAT HE OBSERVES OF VIOLATIONS OF LOTG BY MATCH OFFICIALS  IN THE FIELD OF PLAY. HE MUST REFRAIN FROM PRESENTING HIS OPINIONS</a:t>
          </a:r>
          <a:endParaRPr lang="en-US" sz="1600" dirty="0">
            <a:latin typeface="+mn-lt"/>
            <a:cs typeface="Times New Roman" panose="02020603050405020304" pitchFamily="18" charset="0"/>
          </a:endParaRPr>
        </a:p>
      </dgm:t>
    </dgm:pt>
    <dgm:pt modelId="{450CE664-397B-448D-BF20-2B761E7F7C30}" type="parTrans" cxnId="{3FF0961D-6499-4F50-BC6D-D2B51921392F}">
      <dgm:prSet/>
      <dgm:spPr/>
      <dgm:t>
        <a:bodyPr/>
        <a:lstStyle/>
        <a:p>
          <a:endParaRPr lang="en-US"/>
        </a:p>
      </dgm:t>
    </dgm:pt>
    <dgm:pt modelId="{8668437D-37B5-479F-82B0-A8E8A62E23BD}" type="sibTrans" cxnId="{3FF0961D-6499-4F50-BC6D-D2B51921392F}">
      <dgm:prSet/>
      <dgm:spPr/>
      <dgm:t>
        <a:bodyPr/>
        <a:lstStyle/>
        <a:p>
          <a:endParaRPr lang="en-US"/>
        </a:p>
      </dgm:t>
    </dgm:pt>
    <dgm:pt modelId="{B863F2B7-9C1C-4865-BC0C-3E7ECC2AD92B}" type="pres">
      <dgm:prSet presAssocID="{3113F1B1-D438-4706-AE8C-C96FEEFE5FA4}" presName="diagram" presStyleCnt="0">
        <dgm:presLayoutVars>
          <dgm:dir/>
          <dgm:resizeHandles val="exact"/>
        </dgm:presLayoutVars>
      </dgm:prSet>
      <dgm:spPr/>
    </dgm:pt>
    <dgm:pt modelId="{42D4B4EC-EACA-4576-B683-B624731823A9}" type="pres">
      <dgm:prSet presAssocID="{E1B4C6A6-6DA6-4498-8C54-88308708020E}" presName="node" presStyleLbl="node1" presStyleIdx="0" presStyleCnt="6">
        <dgm:presLayoutVars>
          <dgm:bulletEnabled val="1"/>
        </dgm:presLayoutVars>
      </dgm:prSet>
      <dgm:spPr/>
    </dgm:pt>
    <dgm:pt modelId="{2894B97C-D4BB-4691-A6E7-2C04E8CCCF23}" type="pres">
      <dgm:prSet presAssocID="{316023FC-6F79-48E8-8A7A-A0607733E8F8}" presName="sibTrans" presStyleCnt="0"/>
      <dgm:spPr/>
    </dgm:pt>
    <dgm:pt modelId="{350415C4-AE94-4D33-9976-8A3F08440484}" type="pres">
      <dgm:prSet presAssocID="{F2BE73BB-D2C1-456C-9B29-A9620807AEA6}" presName="node" presStyleLbl="node1" presStyleIdx="1" presStyleCnt="6">
        <dgm:presLayoutVars>
          <dgm:bulletEnabled val="1"/>
        </dgm:presLayoutVars>
      </dgm:prSet>
      <dgm:spPr/>
    </dgm:pt>
    <dgm:pt modelId="{398CAED9-AEC1-4400-A875-F688444D301D}" type="pres">
      <dgm:prSet presAssocID="{2DD36422-1AD2-4BF8-9E26-184B87444385}" presName="sibTrans" presStyleCnt="0"/>
      <dgm:spPr/>
    </dgm:pt>
    <dgm:pt modelId="{C9D56BE4-3CAC-4D14-B8F1-FECB38B2C30F}" type="pres">
      <dgm:prSet presAssocID="{6671FC9C-49CF-4E85-AC20-9AFBBD7AD88C}" presName="node" presStyleLbl="node1" presStyleIdx="2" presStyleCnt="6">
        <dgm:presLayoutVars>
          <dgm:bulletEnabled val="1"/>
        </dgm:presLayoutVars>
      </dgm:prSet>
      <dgm:spPr/>
    </dgm:pt>
    <dgm:pt modelId="{CA36B4B1-B032-4CDD-855B-2D719182E04E}" type="pres">
      <dgm:prSet presAssocID="{01C90346-3356-457F-BCD0-078D1FA53855}" presName="sibTrans" presStyleCnt="0"/>
      <dgm:spPr/>
    </dgm:pt>
    <dgm:pt modelId="{2180DC4F-0531-4310-8A66-97197A3EA8FD}" type="pres">
      <dgm:prSet presAssocID="{6B96A602-DA4E-4195-97E0-CA31777436E3}" presName="node" presStyleLbl="node1" presStyleIdx="3" presStyleCnt="6">
        <dgm:presLayoutVars>
          <dgm:bulletEnabled val="1"/>
        </dgm:presLayoutVars>
      </dgm:prSet>
      <dgm:spPr/>
    </dgm:pt>
    <dgm:pt modelId="{E4CAB632-D9E0-468E-89D2-E9D83B8D197B}" type="pres">
      <dgm:prSet presAssocID="{1C09A2FC-0F31-4848-B892-2DD17F6FCF0F}" presName="sibTrans" presStyleCnt="0"/>
      <dgm:spPr/>
    </dgm:pt>
    <dgm:pt modelId="{D0130D66-A060-457F-9CB0-B35371088E3F}" type="pres">
      <dgm:prSet presAssocID="{5AAE5F7E-6186-433E-8FEB-9062AD561831}" presName="node" presStyleLbl="node1" presStyleIdx="4" presStyleCnt="6">
        <dgm:presLayoutVars>
          <dgm:bulletEnabled val="1"/>
        </dgm:presLayoutVars>
      </dgm:prSet>
      <dgm:spPr/>
    </dgm:pt>
    <dgm:pt modelId="{960C8E55-18A7-4045-AF17-E7133EA11C41}" type="pres">
      <dgm:prSet presAssocID="{2F8F8F4B-2E58-4502-A33A-13B57657C218}" presName="sibTrans" presStyleCnt="0"/>
      <dgm:spPr/>
    </dgm:pt>
    <dgm:pt modelId="{D326D693-0F2E-465B-A985-5ACE8E084910}" type="pres">
      <dgm:prSet presAssocID="{7983526D-1423-4015-8EB2-DB194EB2B0F0}" presName="node" presStyleLbl="node1" presStyleIdx="5" presStyleCnt="6">
        <dgm:presLayoutVars>
          <dgm:bulletEnabled val="1"/>
        </dgm:presLayoutVars>
      </dgm:prSet>
      <dgm:spPr/>
    </dgm:pt>
  </dgm:ptLst>
  <dgm:cxnLst>
    <dgm:cxn modelId="{C71DF802-A74E-4A05-9DC3-372A4BB03A53}" type="presOf" srcId="{6671FC9C-49CF-4E85-AC20-9AFBBD7AD88C}" destId="{C9D56BE4-3CAC-4D14-B8F1-FECB38B2C30F}" srcOrd="0" destOrd="0" presId="urn:microsoft.com/office/officeart/2005/8/layout/default"/>
    <dgm:cxn modelId="{3FF0961D-6499-4F50-BC6D-D2B51921392F}" srcId="{3113F1B1-D438-4706-AE8C-C96FEEFE5FA4}" destId="{7983526D-1423-4015-8EB2-DB194EB2B0F0}" srcOrd="5" destOrd="0" parTransId="{450CE664-397B-448D-BF20-2B761E7F7C30}" sibTransId="{8668437D-37B5-479F-82B0-A8E8A62E23BD}"/>
    <dgm:cxn modelId="{AC0C6031-6403-42E6-AA54-5B77A62A0300}" type="presOf" srcId="{6B96A602-DA4E-4195-97E0-CA31777436E3}" destId="{2180DC4F-0531-4310-8A66-97197A3EA8FD}" srcOrd="0" destOrd="0" presId="urn:microsoft.com/office/officeart/2005/8/layout/default"/>
    <dgm:cxn modelId="{97D5BD31-BBE6-4D3F-B2D1-DA8A8E0A4926}" srcId="{3113F1B1-D438-4706-AE8C-C96FEEFE5FA4}" destId="{6671FC9C-49CF-4E85-AC20-9AFBBD7AD88C}" srcOrd="2" destOrd="0" parTransId="{C88ED3A2-F5DF-426E-9928-1B312396466A}" sibTransId="{01C90346-3356-457F-BCD0-078D1FA53855}"/>
    <dgm:cxn modelId="{A5F6923A-BC27-40A8-89A0-A1A11F602FE0}" srcId="{3113F1B1-D438-4706-AE8C-C96FEEFE5FA4}" destId="{E1B4C6A6-6DA6-4498-8C54-88308708020E}" srcOrd="0" destOrd="0" parTransId="{5A88078D-F381-44A0-A559-AF7A46A9379D}" sibTransId="{316023FC-6F79-48E8-8A7A-A0607733E8F8}"/>
    <dgm:cxn modelId="{DA3A5C41-C900-4398-BEEE-E0720D8C4F0B}" type="presOf" srcId="{5AAE5F7E-6186-433E-8FEB-9062AD561831}" destId="{D0130D66-A060-457F-9CB0-B35371088E3F}" srcOrd="0" destOrd="0" presId="urn:microsoft.com/office/officeart/2005/8/layout/default"/>
    <dgm:cxn modelId="{F37C0465-4D5B-48D0-98EF-E84B478E6109}" srcId="{3113F1B1-D438-4706-AE8C-C96FEEFE5FA4}" destId="{F2BE73BB-D2C1-456C-9B29-A9620807AEA6}" srcOrd="1" destOrd="0" parTransId="{94409925-F974-4A7E-83C4-8199BCFF21CA}" sibTransId="{2DD36422-1AD2-4BF8-9E26-184B87444385}"/>
    <dgm:cxn modelId="{569FA649-B96C-444D-B0FC-FE1B0F77DFF1}" type="presOf" srcId="{F2BE73BB-D2C1-456C-9B29-A9620807AEA6}" destId="{350415C4-AE94-4D33-9976-8A3F08440484}" srcOrd="0" destOrd="0" presId="urn:microsoft.com/office/officeart/2005/8/layout/default"/>
    <dgm:cxn modelId="{6C61F749-6F76-40F0-9138-5E522F0B2DFC}" type="presOf" srcId="{E1B4C6A6-6DA6-4498-8C54-88308708020E}" destId="{42D4B4EC-EACA-4576-B683-B624731823A9}" srcOrd="0" destOrd="0" presId="urn:microsoft.com/office/officeart/2005/8/layout/default"/>
    <dgm:cxn modelId="{6CF4D282-BD42-4D64-8897-3713929B6DF1}" type="presOf" srcId="{3113F1B1-D438-4706-AE8C-C96FEEFE5FA4}" destId="{B863F2B7-9C1C-4865-BC0C-3E7ECC2AD92B}" srcOrd="0" destOrd="0" presId="urn:microsoft.com/office/officeart/2005/8/layout/default"/>
    <dgm:cxn modelId="{F57F1FA0-22AD-4CD4-8DB5-F1830BE5DD92}" type="presOf" srcId="{7983526D-1423-4015-8EB2-DB194EB2B0F0}" destId="{D326D693-0F2E-465B-A985-5ACE8E084910}" srcOrd="0" destOrd="0" presId="urn:microsoft.com/office/officeart/2005/8/layout/default"/>
    <dgm:cxn modelId="{3B445BBC-9273-4898-9024-46990176D5B0}" srcId="{3113F1B1-D438-4706-AE8C-C96FEEFE5FA4}" destId="{6B96A602-DA4E-4195-97E0-CA31777436E3}" srcOrd="3" destOrd="0" parTransId="{4BB6B48A-F73D-4E60-ACED-79ACA5394E34}" sibTransId="{1C09A2FC-0F31-4848-B892-2DD17F6FCF0F}"/>
    <dgm:cxn modelId="{C098D8D1-19C7-4310-BE77-4C7AE56621B9}" srcId="{3113F1B1-D438-4706-AE8C-C96FEEFE5FA4}" destId="{5AAE5F7E-6186-433E-8FEB-9062AD561831}" srcOrd="4" destOrd="0" parTransId="{79362856-FBC3-47A7-9A10-31C01450D69F}" sibTransId="{2F8F8F4B-2E58-4502-A33A-13B57657C218}"/>
    <dgm:cxn modelId="{1128002C-1B19-4DCA-8B5C-C598CD33E075}" type="presParOf" srcId="{B863F2B7-9C1C-4865-BC0C-3E7ECC2AD92B}" destId="{42D4B4EC-EACA-4576-B683-B624731823A9}" srcOrd="0" destOrd="0" presId="urn:microsoft.com/office/officeart/2005/8/layout/default"/>
    <dgm:cxn modelId="{FBDC817C-7E3C-4737-B7B5-F378B3EC4D68}" type="presParOf" srcId="{B863F2B7-9C1C-4865-BC0C-3E7ECC2AD92B}" destId="{2894B97C-D4BB-4691-A6E7-2C04E8CCCF23}" srcOrd="1" destOrd="0" presId="urn:microsoft.com/office/officeart/2005/8/layout/default"/>
    <dgm:cxn modelId="{0AA63E07-D704-46EA-87EA-0F6DC65FA98C}" type="presParOf" srcId="{B863F2B7-9C1C-4865-BC0C-3E7ECC2AD92B}" destId="{350415C4-AE94-4D33-9976-8A3F08440484}" srcOrd="2" destOrd="0" presId="urn:microsoft.com/office/officeart/2005/8/layout/default"/>
    <dgm:cxn modelId="{059D7D2B-36DC-46B9-8B4B-22689B8DADDC}" type="presParOf" srcId="{B863F2B7-9C1C-4865-BC0C-3E7ECC2AD92B}" destId="{398CAED9-AEC1-4400-A875-F688444D301D}" srcOrd="3" destOrd="0" presId="urn:microsoft.com/office/officeart/2005/8/layout/default"/>
    <dgm:cxn modelId="{C99552A1-3307-4829-A1AB-2136E627CBE9}" type="presParOf" srcId="{B863F2B7-9C1C-4865-BC0C-3E7ECC2AD92B}" destId="{C9D56BE4-3CAC-4D14-B8F1-FECB38B2C30F}" srcOrd="4" destOrd="0" presId="urn:microsoft.com/office/officeart/2005/8/layout/default"/>
    <dgm:cxn modelId="{BFAAE3DA-E718-45B6-B85F-B07D0DC261E0}" type="presParOf" srcId="{B863F2B7-9C1C-4865-BC0C-3E7ECC2AD92B}" destId="{CA36B4B1-B032-4CDD-855B-2D719182E04E}" srcOrd="5" destOrd="0" presId="urn:microsoft.com/office/officeart/2005/8/layout/default"/>
    <dgm:cxn modelId="{967BDBC2-3163-41DE-A201-B1177C37FAD1}" type="presParOf" srcId="{B863F2B7-9C1C-4865-BC0C-3E7ECC2AD92B}" destId="{2180DC4F-0531-4310-8A66-97197A3EA8FD}" srcOrd="6" destOrd="0" presId="urn:microsoft.com/office/officeart/2005/8/layout/default"/>
    <dgm:cxn modelId="{48385D0C-4B27-4F6A-8079-1ABC80D9DAF3}" type="presParOf" srcId="{B863F2B7-9C1C-4865-BC0C-3E7ECC2AD92B}" destId="{E4CAB632-D9E0-468E-89D2-E9D83B8D197B}" srcOrd="7" destOrd="0" presId="urn:microsoft.com/office/officeart/2005/8/layout/default"/>
    <dgm:cxn modelId="{EBC7BB73-04D1-46E9-A628-D8DD8B966781}" type="presParOf" srcId="{B863F2B7-9C1C-4865-BC0C-3E7ECC2AD92B}" destId="{D0130D66-A060-457F-9CB0-B35371088E3F}" srcOrd="8" destOrd="0" presId="urn:microsoft.com/office/officeart/2005/8/layout/default"/>
    <dgm:cxn modelId="{50E76E91-54F5-4ABB-B786-CBFA889934B5}" type="presParOf" srcId="{B863F2B7-9C1C-4865-BC0C-3E7ECC2AD92B}" destId="{960C8E55-18A7-4045-AF17-E7133EA11C41}" srcOrd="9" destOrd="0" presId="urn:microsoft.com/office/officeart/2005/8/layout/default"/>
    <dgm:cxn modelId="{93B3E162-81C8-4E91-B408-B89ED083972D}" type="presParOf" srcId="{B863F2B7-9C1C-4865-BC0C-3E7ECC2AD92B}" destId="{D326D693-0F2E-465B-A985-5ACE8E08491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13F1B1-D438-4706-AE8C-C96FEEFE5FA4}"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1CF18B4E-99FA-4E2D-B64B-C38CF428309A}">
      <dgm:prSet/>
      <dgm:spPr/>
      <dgm:t>
        <a:bodyPr/>
        <a:lstStyle/>
        <a:p>
          <a:r>
            <a:rPr lang="en-US"/>
            <a:t>MUST REPORT ALL INCIDENTS WITHOUT FEAR OR FAVOUR OF ANYONE</a:t>
          </a:r>
        </a:p>
      </dgm:t>
    </dgm:pt>
    <dgm:pt modelId="{46FB3670-B0D0-49FD-BF79-46F88F923242}" type="parTrans" cxnId="{5894A8BA-1371-4AC1-849D-16334BCD7A6F}">
      <dgm:prSet/>
      <dgm:spPr/>
      <dgm:t>
        <a:bodyPr/>
        <a:lstStyle/>
        <a:p>
          <a:endParaRPr lang="en-US"/>
        </a:p>
      </dgm:t>
    </dgm:pt>
    <dgm:pt modelId="{CBB75406-9B1E-4D37-A1B7-1C9689012584}" type="sibTrans" cxnId="{5894A8BA-1371-4AC1-849D-16334BCD7A6F}">
      <dgm:prSet/>
      <dgm:spPr/>
      <dgm:t>
        <a:bodyPr/>
        <a:lstStyle/>
        <a:p>
          <a:endParaRPr lang="en-US"/>
        </a:p>
      </dgm:t>
    </dgm:pt>
    <dgm:pt modelId="{8338F1AF-606B-4ADF-B526-5212937C3BD2}">
      <dgm:prSet/>
      <dgm:spPr/>
      <dgm:t>
        <a:bodyPr/>
        <a:lstStyle/>
        <a:p>
          <a:r>
            <a:rPr lang="en-US"/>
            <a:t>AS HE IS REPRESENTING THE HIGHEST FOOTBALL AUTHORITY IN BELIZE WITHIN THE CONFINES OF THE VENUE, HE MUST BE DRESSED APPROPRIATELY ( NO POLO SHIRTS, SHORTS, SNEAKERS, JEANS )</a:t>
          </a:r>
        </a:p>
      </dgm:t>
    </dgm:pt>
    <dgm:pt modelId="{C320FCCE-2E8B-4825-BFB8-9A1771CA5D3E}" type="parTrans" cxnId="{B50F3B7B-AF7E-43DB-9A1B-29829BF32038}">
      <dgm:prSet/>
      <dgm:spPr/>
      <dgm:t>
        <a:bodyPr/>
        <a:lstStyle/>
        <a:p>
          <a:endParaRPr lang="en-US"/>
        </a:p>
      </dgm:t>
    </dgm:pt>
    <dgm:pt modelId="{0D072AA7-A3F2-4DA9-A912-1428EDFFF966}" type="sibTrans" cxnId="{B50F3B7B-AF7E-43DB-9A1B-29829BF32038}">
      <dgm:prSet/>
      <dgm:spPr/>
      <dgm:t>
        <a:bodyPr/>
        <a:lstStyle/>
        <a:p>
          <a:endParaRPr lang="en-US"/>
        </a:p>
      </dgm:t>
    </dgm:pt>
    <dgm:pt modelId="{58C2DDDC-F7FB-4C71-BD27-EF09708A9715}">
      <dgm:prSet/>
      <dgm:spPr/>
      <dgm:t>
        <a:bodyPr/>
        <a:lstStyle/>
        <a:p>
          <a:r>
            <a:rPr lang="en-US"/>
            <a:t> MUST ONLY INCLUDE DETAILS FROM REFEREE REPORT THAT HE WAS UNABLE TO OBSERVE.</a:t>
          </a:r>
        </a:p>
      </dgm:t>
    </dgm:pt>
    <dgm:pt modelId="{65F16B7D-657F-4A95-B9B8-8335B0C1C08C}" type="parTrans" cxnId="{446FBDFF-1693-4EFB-A797-3365B6A6A611}">
      <dgm:prSet/>
      <dgm:spPr/>
      <dgm:t>
        <a:bodyPr/>
        <a:lstStyle/>
        <a:p>
          <a:endParaRPr lang="en-US"/>
        </a:p>
      </dgm:t>
    </dgm:pt>
    <dgm:pt modelId="{EACBD64B-BFB2-487A-B151-E17936D851F2}" type="sibTrans" cxnId="{446FBDFF-1693-4EFB-A797-3365B6A6A611}">
      <dgm:prSet/>
      <dgm:spPr/>
      <dgm:t>
        <a:bodyPr/>
        <a:lstStyle/>
        <a:p>
          <a:endParaRPr lang="en-US"/>
        </a:p>
      </dgm:t>
    </dgm:pt>
    <dgm:pt modelId="{DAD07748-7FC3-48E6-8065-1D6623DFE17B}">
      <dgm:prSet/>
      <dgm:spPr/>
      <dgm:t>
        <a:bodyPr/>
        <a:lstStyle/>
        <a:p>
          <a:r>
            <a:rPr lang="en-US"/>
            <a:t>PROFESSIONALISM SHOULD BE AN IMPERATIVE WHETHER HE IS SUPERVISING A PLC, NAWL, NALC, YOUTH COMPETITION MATCH.</a:t>
          </a:r>
        </a:p>
      </dgm:t>
    </dgm:pt>
    <dgm:pt modelId="{C1D38794-61A4-45BB-9BBF-A3E4AC177E8F}" type="parTrans" cxnId="{1DE80758-25FB-4650-BB43-10C72A178FC2}">
      <dgm:prSet/>
      <dgm:spPr/>
      <dgm:t>
        <a:bodyPr/>
        <a:lstStyle/>
        <a:p>
          <a:endParaRPr lang="en-US"/>
        </a:p>
      </dgm:t>
    </dgm:pt>
    <dgm:pt modelId="{D6EB57AA-8587-4E83-B1B3-C3738DC053D1}" type="sibTrans" cxnId="{1DE80758-25FB-4650-BB43-10C72A178FC2}">
      <dgm:prSet/>
      <dgm:spPr/>
      <dgm:t>
        <a:bodyPr/>
        <a:lstStyle/>
        <a:p>
          <a:endParaRPr lang="en-US"/>
        </a:p>
      </dgm:t>
    </dgm:pt>
    <dgm:pt modelId="{0BE3F6B6-D5A0-4CF2-8880-D46424D43C95}">
      <dgm:prSet/>
      <dgm:spPr/>
      <dgm:t>
        <a:bodyPr/>
        <a:lstStyle/>
        <a:p>
          <a:r>
            <a:rPr lang="en-US"/>
            <a:t>HE MUST NOT COLLECT ANY CASH ON BEHALF OF THE ORGANIZING COMMITTEE ADMINISTERING THE COMPETITION </a:t>
          </a:r>
        </a:p>
      </dgm:t>
    </dgm:pt>
    <dgm:pt modelId="{DB87E2A6-5BAA-4D13-A74C-FC0512F3D4EE}" type="parTrans" cxnId="{4E912620-FCA8-4CD8-8B16-17057767321E}">
      <dgm:prSet/>
      <dgm:spPr/>
      <dgm:t>
        <a:bodyPr/>
        <a:lstStyle/>
        <a:p>
          <a:endParaRPr lang="en-US"/>
        </a:p>
      </dgm:t>
    </dgm:pt>
    <dgm:pt modelId="{0AC627C9-B511-4980-86EB-AF5B11DC45D6}" type="sibTrans" cxnId="{4E912620-FCA8-4CD8-8B16-17057767321E}">
      <dgm:prSet/>
      <dgm:spPr/>
      <dgm:t>
        <a:bodyPr/>
        <a:lstStyle/>
        <a:p>
          <a:endParaRPr lang="en-US"/>
        </a:p>
      </dgm:t>
    </dgm:pt>
    <dgm:pt modelId="{7582507A-5F58-437E-ACDB-F102E7D72A39}">
      <dgm:prSet/>
      <dgm:spPr/>
      <dgm:t>
        <a:bodyPr/>
        <a:lstStyle/>
        <a:p>
          <a:r>
            <a:rPr lang="en-US" dirty="0"/>
            <a:t>MUST WRITE COHERENTLY AND LEGIBLY</a:t>
          </a:r>
        </a:p>
      </dgm:t>
    </dgm:pt>
    <dgm:pt modelId="{DB7676FE-1E79-4069-813C-FE3582C046A8}" type="parTrans" cxnId="{1BDF9D21-378A-4538-9EEF-63455B5F71B2}">
      <dgm:prSet/>
      <dgm:spPr/>
      <dgm:t>
        <a:bodyPr/>
        <a:lstStyle/>
        <a:p>
          <a:endParaRPr lang="en-US"/>
        </a:p>
      </dgm:t>
    </dgm:pt>
    <dgm:pt modelId="{3D8D056D-5124-4082-AE16-3E37656D2967}" type="sibTrans" cxnId="{1BDF9D21-378A-4538-9EEF-63455B5F71B2}">
      <dgm:prSet/>
      <dgm:spPr/>
      <dgm:t>
        <a:bodyPr/>
        <a:lstStyle/>
        <a:p>
          <a:endParaRPr lang="en-US"/>
        </a:p>
      </dgm:t>
    </dgm:pt>
    <dgm:pt modelId="{B863F2B7-9C1C-4865-BC0C-3E7ECC2AD92B}" type="pres">
      <dgm:prSet presAssocID="{3113F1B1-D438-4706-AE8C-C96FEEFE5FA4}" presName="diagram" presStyleCnt="0">
        <dgm:presLayoutVars>
          <dgm:dir/>
          <dgm:resizeHandles val="exact"/>
        </dgm:presLayoutVars>
      </dgm:prSet>
      <dgm:spPr/>
    </dgm:pt>
    <dgm:pt modelId="{7F790511-842E-49AE-803D-6FEBBF760878}" type="pres">
      <dgm:prSet presAssocID="{1CF18B4E-99FA-4E2D-B64B-C38CF428309A}" presName="node" presStyleLbl="node1" presStyleIdx="0" presStyleCnt="6">
        <dgm:presLayoutVars>
          <dgm:bulletEnabled val="1"/>
        </dgm:presLayoutVars>
      </dgm:prSet>
      <dgm:spPr/>
    </dgm:pt>
    <dgm:pt modelId="{BD9957A0-FB88-454D-AF83-143C7BE10960}" type="pres">
      <dgm:prSet presAssocID="{CBB75406-9B1E-4D37-A1B7-1C9689012584}" presName="sibTrans" presStyleCnt="0"/>
      <dgm:spPr/>
    </dgm:pt>
    <dgm:pt modelId="{C02C4A8E-EC76-4CA6-A770-B6B9A5E2771F}" type="pres">
      <dgm:prSet presAssocID="{8338F1AF-606B-4ADF-B526-5212937C3BD2}" presName="node" presStyleLbl="node1" presStyleIdx="1" presStyleCnt="6">
        <dgm:presLayoutVars>
          <dgm:bulletEnabled val="1"/>
        </dgm:presLayoutVars>
      </dgm:prSet>
      <dgm:spPr/>
    </dgm:pt>
    <dgm:pt modelId="{E77A3F5C-F707-4EC4-8627-249FEBD772BD}" type="pres">
      <dgm:prSet presAssocID="{0D072AA7-A3F2-4DA9-A912-1428EDFFF966}" presName="sibTrans" presStyleCnt="0"/>
      <dgm:spPr/>
    </dgm:pt>
    <dgm:pt modelId="{C3BF1E8F-C800-491D-901B-8BC637ED577C}" type="pres">
      <dgm:prSet presAssocID="{58C2DDDC-F7FB-4C71-BD27-EF09708A9715}" presName="node" presStyleLbl="node1" presStyleIdx="2" presStyleCnt="6">
        <dgm:presLayoutVars>
          <dgm:bulletEnabled val="1"/>
        </dgm:presLayoutVars>
      </dgm:prSet>
      <dgm:spPr/>
    </dgm:pt>
    <dgm:pt modelId="{01ED5EB5-7609-4BE5-9E8A-D40A00218471}" type="pres">
      <dgm:prSet presAssocID="{EACBD64B-BFB2-487A-B151-E17936D851F2}" presName="sibTrans" presStyleCnt="0"/>
      <dgm:spPr/>
    </dgm:pt>
    <dgm:pt modelId="{2A6CE5D4-797E-4288-BFFC-84B78F174E57}" type="pres">
      <dgm:prSet presAssocID="{DAD07748-7FC3-48E6-8065-1D6623DFE17B}" presName="node" presStyleLbl="node1" presStyleIdx="3" presStyleCnt="6">
        <dgm:presLayoutVars>
          <dgm:bulletEnabled val="1"/>
        </dgm:presLayoutVars>
      </dgm:prSet>
      <dgm:spPr/>
    </dgm:pt>
    <dgm:pt modelId="{8F1CAEB9-D29C-48B4-B5E7-9E79E9C2FE79}" type="pres">
      <dgm:prSet presAssocID="{D6EB57AA-8587-4E83-B1B3-C3738DC053D1}" presName="sibTrans" presStyleCnt="0"/>
      <dgm:spPr/>
    </dgm:pt>
    <dgm:pt modelId="{64241C7A-49E1-410B-AA51-4BC0D2E7C8C7}" type="pres">
      <dgm:prSet presAssocID="{0BE3F6B6-D5A0-4CF2-8880-D46424D43C95}" presName="node" presStyleLbl="node1" presStyleIdx="4" presStyleCnt="6">
        <dgm:presLayoutVars>
          <dgm:bulletEnabled val="1"/>
        </dgm:presLayoutVars>
      </dgm:prSet>
      <dgm:spPr/>
    </dgm:pt>
    <dgm:pt modelId="{8C823EF5-14E3-4A10-B805-BDD44CB2B083}" type="pres">
      <dgm:prSet presAssocID="{0AC627C9-B511-4980-86EB-AF5B11DC45D6}" presName="sibTrans" presStyleCnt="0"/>
      <dgm:spPr/>
    </dgm:pt>
    <dgm:pt modelId="{6C365B16-CC02-4812-8F0B-EAB022C0D55F}" type="pres">
      <dgm:prSet presAssocID="{7582507A-5F58-437E-ACDB-F102E7D72A39}" presName="node" presStyleLbl="node1" presStyleIdx="5" presStyleCnt="6">
        <dgm:presLayoutVars>
          <dgm:bulletEnabled val="1"/>
        </dgm:presLayoutVars>
      </dgm:prSet>
      <dgm:spPr/>
    </dgm:pt>
  </dgm:ptLst>
  <dgm:cxnLst>
    <dgm:cxn modelId="{2145F716-00CF-4C90-92C7-2497D0C0104E}" type="presOf" srcId="{0BE3F6B6-D5A0-4CF2-8880-D46424D43C95}" destId="{64241C7A-49E1-410B-AA51-4BC0D2E7C8C7}" srcOrd="0" destOrd="0" presId="urn:microsoft.com/office/officeart/2005/8/layout/default"/>
    <dgm:cxn modelId="{4E912620-FCA8-4CD8-8B16-17057767321E}" srcId="{3113F1B1-D438-4706-AE8C-C96FEEFE5FA4}" destId="{0BE3F6B6-D5A0-4CF2-8880-D46424D43C95}" srcOrd="4" destOrd="0" parTransId="{DB87E2A6-5BAA-4D13-A74C-FC0512F3D4EE}" sibTransId="{0AC627C9-B511-4980-86EB-AF5B11DC45D6}"/>
    <dgm:cxn modelId="{1BDF9D21-378A-4538-9EEF-63455B5F71B2}" srcId="{3113F1B1-D438-4706-AE8C-C96FEEFE5FA4}" destId="{7582507A-5F58-437E-ACDB-F102E7D72A39}" srcOrd="5" destOrd="0" parTransId="{DB7676FE-1E79-4069-813C-FE3582C046A8}" sibTransId="{3D8D056D-5124-4082-AE16-3E37656D2967}"/>
    <dgm:cxn modelId="{60EF602E-4057-4253-8F0C-15AC733AE1C7}" type="presOf" srcId="{DAD07748-7FC3-48E6-8065-1D6623DFE17B}" destId="{2A6CE5D4-797E-4288-BFFC-84B78F174E57}" srcOrd="0" destOrd="0" presId="urn:microsoft.com/office/officeart/2005/8/layout/default"/>
    <dgm:cxn modelId="{81E3353E-C897-4946-B409-BC985B2C1897}" type="presOf" srcId="{58C2DDDC-F7FB-4C71-BD27-EF09708A9715}" destId="{C3BF1E8F-C800-491D-901B-8BC637ED577C}" srcOrd="0" destOrd="0" presId="urn:microsoft.com/office/officeart/2005/8/layout/default"/>
    <dgm:cxn modelId="{C2ABD054-44DC-4FEC-AFDF-5719738E75BD}" type="presOf" srcId="{1CF18B4E-99FA-4E2D-B64B-C38CF428309A}" destId="{7F790511-842E-49AE-803D-6FEBBF760878}" srcOrd="0" destOrd="0" presId="urn:microsoft.com/office/officeart/2005/8/layout/default"/>
    <dgm:cxn modelId="{5ABD8F56-8377-4647-A3F1-9CD422B25F75}" type="presOf" srcId="{8338F1AF-606B-4ADF-B526-5212937C3BD2}" destId="{C02C4A8E-EC76-4CA6-A770-B6B9A5E2771F}" srcOrd="0" destOrd="0" presId="urn:microsoft.com/office/officeart/2005/8/layout/default"/>
    <dgm:cxn modelId="{1DE80758-25FB-4650-BB43-10C72A178FC2}" srcId="{3113F1B1-D438-4706-AE8C-C96FEEFE5FA4}" destId="{DAD07748-7FC3-48E6-8065-1D6623DFE17B}" srcOrd="3" destOrd="0" parTransId="{C1D38794-61A4-45BB-9BBF-A3E4AC177E8F}" sibTransId="{D6EB57AA-8587-4E83-B1B3-C3738DC053D1}"/>
    <dgm:cxn modelId="{B50F3B7B-AF7E-43DB-9A1B-29829BF32038}" srcId="{3113F1B1-D438-4706-AE8C-C96FEEFE5FA4}" destId="{8338F1AF-606B-4ADF-B526-5212937C3BD2}" srcOrd="1" destOrd="0" parTransId="{C320FCCE-2E8B-4825-BFB8-9A1771CA5D3E}" sibTransId="{0D072AA7-A3F2-4DA9-A912-1428EDFFF966}"/>
    <dgm:cxn modelId="{6CF4D282-BD42-4D64-8897-3713929B6DF1}" type="presOf" srcId="{3113F1B1-D438-4706-AE8C-C96FEEFE5FA4}" destId="{B863F2B7-9C1C-4865-BC0C-3E7ECC2AD92B}" srcOrd="0" destOrd="0" presId="urn:microsoft.com/office/officeart/2005/8/layout/default"/>
    <dgm:cxn modelId="{5894A8BA-1371-4AC1-849D-16334BCD7A6F}" srcId="{3113F1B1-D438-4706-AE8C-C96FEEFE5FA4}" destId="{1CF18B4E-99FA-4E2D-B64B-C38CF428309A}" srcOrd="0" destOrd="0" parTransId="{46FB3670-B0D0-49FD-BF79-46F88F923242}" sibTransId="{CBB75406-9B1E-4D37-A1B7-1C9689012584}"/>
    <dgm:cxn modelId="{B589FEDC-4FC6-43B8-8D87-4A1ED891FE22}" type="presOf" srcId="{7582507A-5F58-437E-ACDB-F102E7D72A39}" destId="{6C365B16-CC02-4812-8F0B-EAB022C0D55F}" srcOrd="0" destOrd="0" presId="urn:microsoft.com/office/officeart/2005/8/layout/default"/>
    <dgm:cxn modelId="{446FBDFF-1693-4EFB-A797-3365B6A6A611}" srcId="{3113F1B1-D438-4706-AE8C-C96FEEFE5FA4}" destId="{58C2DDDC-F7FB-4C71-BD27-EF09708A9715}" srcOrd="2" destOrd="0" parTransId="{65F16B7D-657F-4A95-B9B8-8335B0C1C08C}" sibTransId="{EACBD64B-BFB2-487A-B151-E17936D851F2}"/>
    <dgm:cxn modelId="{46FB44D7-08FB-460B-822F-6822453B5192}" type="presParOf" srcId="{B863F2B7-9C1C-4865-BC0C-3E7ECC2AD92B}" destId="{7F790511-842E-49AE-803D-6FEBBF760878}" srcOrd="0" destOrd="0" presId="urn:microsoft.com/office/officeart/2005/8/layout/default"/>
    <dgm:cxn modelId="{0DEBD214-5ED8-42B0-BD4A-221102F3D1BD}" type="presParOf" srcId="{B863F2B7-9C1C-4865-BC0C-3E7ECC2AD92B}" destId="{BD9957A0-FB88-454D-AF83-143C7BE10960}" srcOrd="1" destOrd="0" presId="urn:microsoft.com/office/officeart/2005/8/layout/default"/>
    <dgm:cxn modelId="{D3E94C60-B270-4A7B-B68F-F26C75EE79F2}" type="presParOf" srcId="{B863F2B7-9C1C-4865-BC0C-3E7ECC2AD92B}" destId="{C02C4A8E-EC76-4CA6-A770-B6B9A5E2771F}" srcOrd="2" destOrd="0" presId="urn:microsoft.com/office/officeart/2005/8/layout/default"/>
    <dgm:cxn modelId="{95E435CA-8075-4864-BF57-4333C099249A}" type="presParOf" srcId="{B863F2B7-9C1C-4865-BC0C-3E7ECC2AD92B}" destId="{E77A3F5C-F707-4EC4-8627-249FEBD772BD}" srcOrd="3" destOrd="0" presId="urn:microsoft.com/office/officeart/2005/8/layout/default"/>
    <dgm:cxn modelId="{FCB97E1B-504B-47D7-B9C0-E27A8A982B4B}" type="presParOf" srcId="{B863F2B7-9C1C-4865-BC0C-3E7ECC2AD92B}" destId="{C3BF1E8F-C800-491D-901B-8BC637ED577C}" srcOrd="4" destOrd="0" presId="urn:microsoft.com/office/officeart/2005/8/layout/default"/>
    <dgm:cxn modelId="{68046C41-D7C2-4C8D-B218-F4F01FA6E17E}" type="presParOf" srcId="{B863F2B7-9C1C-4865-BC0C-3E7ECC2AD92B}" destId="{01ED5EB5-7609-4BE5-9E8A-D40A00218471}" srcOrd="5" destOrd="0" presId="urn:microsoft.com/office/officeart/2005/8/layout/default"/>
    <dgm:cxn modelId="{4E251966-C570-4AA2-AF5D-123A545E7572}" type="presParOf" srcId="{B863F2B7-9C1C-4865-BC0C-3E7ECC2AD92B}" destId="{2A6CE5D4-797E-4288-BFFC-84B78F174E57}" srcOrd="6" destOrd="0" presId="urn:microsoft.com/office/officeart/2005/8/layout/default"/>
    <dgm:cxn modelId="{006E2883-D614-4E41-893E-66311A170B7C}" type="presParOf" srcId="{B863F2B7-9C1C-4865-BC0C-3E7ECC2AD92B}" destId="{8F1CAEB9-D29C-48B4-B5E7-9E79E9C2FE79}" srcOrd="7" destOrd="0" presId="urn:microsoft.com/office/officeart/2005/8/layout/default"/>
    <dgm:cxn modelId="{4351ECA4-B983-4EBB-BB1A-DD07CF774662}" type="presParOf" srcId="{B863F2B7-9C1C-4865-BC0C-3E7ECC2AD92B}" destId="{64241C7A-49E1-410B-AA51-4BC0D2E7C8C7}" srcOrd="8" destOrd="0" presId="urn:microsoft.com/office/officeart/2005/8/layout/default"/>
    <dgm:cxn modelId="{1AC3BCBF-11AB-4E4B-9901-8E2768101E30}" type="presParOf" srcId="{B863F2B7-9C1C-4865-BC0C-3E7ECC2AD92B}" destId="{8C823EF5-14E3-4A10-B805-BDD44CB2B083}" srcOrd="9" destOrd="0" presId="urn:microsoft.com/office/officeart/2005/8/layout/default"/>
    <dgm:cxn modelId="{76AAEB7C-EB66-4B82-989B-654CC89699E7}" type="presParOf" srcId="{B863F2B7-9C1C-4865-BC0C-3E7ECC2AD92B}" destId="{6C365B16-CC02-4812-8F0B-EAB022C0D55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13F1B1-D438-4706-AE8C-C96FEEFE5FA4}"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AB7E5DB2-574A-4575-A84D-8D36D0B422A5}">
      <dgm:prSet/>
      <dgm:spPr>
        <a:solidFill>
          <a:srgbClr val="FFFF00"/>
        </a:solidFill>
      </dgm:spPr>
      <dgm:t>
        <a:bodyPr/>
        <a:lstStyle/>
        <a:p>
          <a:r>
            <a:rPr lang="en-US"/>
            <a:t>MUST ADHERE STRICTLY TO MATCH DAY COUNTDOWN </a:t>
          </a:r>
        </a:p>
      </dgm:t>
    </dgm:pt>
    <dgm:pt modelId="{EC2A311C-CFD2-4E2F-9212-C5BCEB68A5FD}" type="parTrans" cxnId="{CB206A47-E565-43E2-8BCD-9BF570593ADE}">
      <dgm:prSet/>
      <dgm:spPr/>
      <dgm:t>
        <a:bodyPr/>
        <a:lstStyle/>
        <a:p>
          <a:endParaRPr lang="en-US"/>
        </a:p>
      </dgm:t>
    </dgm:pt>
    <dgm:pt modelId="{4BE42850-A036-4AD9-926E-67E0459EC893}" type="sibTrans" cxnId="{CB206A47-E565-43E2-8BCD-9BF570593ADE}">
      <dgm:prSet/>
      <dgm:spPr/>
      <dgm:t>
        <a:bodyPr/>
        <a:lstStyle/>
        <a:p>
          <a:endParaRPr lang="en-US"/>
        </a:p>
      </dgm:t>
    </dgm:pt>
    <dgm:pt modelId="{2C1383AF-290A-47E0-930E-6FF78156332C}">
      <dgm:prSet/>
      <dgm:spPr/>
      <dgm:t>
        <a:bodyPr/>
        <a:lstStyle/>
        <a:p>
          <a:r>
            <a:rPr lang="en-US"/>
            <a:t>MATCH OVERSIGHT DUTIES COMMENCE WHEN HE ACCEPTS HIS APPOINTMENT FOR A MATCH. HE MUST REQUEST CONTACT INFORMATION OF THE REFEREES,HOST AND VISITING TEAM FROM OC. HE MUST CONTACT BOTH TEAMS AND NOTFY THEM OF HIS COMMISSION FOR THE MATCH AS WELL AS THE OFFICIATING TEAM</a:t>
          </a:r>
        </a:p>
      </dgm:t>
    </dgm:pt>
    <dgm:pt modelId="{D73C947D-8F24-4985-BA30-55AA30D2DAD7}" type="parTrans" cxnId="{210D5DEF-D749-4D5F-A67D-DD1160710DC3}">
      <dgm:prSet/>
      <dgm:spPr/>
      <dgm:t>
        <a:bodyPr/>
        <a:lstStyle/>
        <a:p>
          <a:endParaRPr lang="en-US"/>
        </a:p>
      </dgm:t>
    </dgm:pt>
    <dgm:pt modelId="{D08EA13D-CF72-41C5-9E20-C1B6C47320C5}" type="sibTrans" cxnId="{210D5DEF-D749-4D5F-A67D-DD1160710DC3}">
      <dgm:prSet/>
      <dgm:spPr/>
      <dgm:t>
        <a:bodyPr/>
        <a:lstStyle/>
        <a:p>
          <a:endParaRPr lang="en-US"/>
        </a:p>
      </dgm:t>
    </dgm:pt>
    <dgm:pt modelId="{68C54D33-FAC8-4FAC-BC86-BEE58CCF4AB5}">
      <dgm:prSet/>
      <dgm:spPr/>
      <dgm:t>
        <a:bodyPr/>
        <a:lstStyle/>
        <a:p>
          <a:r>
            <a:rPr lang="en-US"/>
            <a:t>MUST BE AVAILABLE VIA ELECTRONIC COMMUNICATION AFTER RECEIVING MATCH PACKAGE </a:t>
          </a:r>
        </a:p>
      </dgm:t>
    </dgm:pt>
    <dgm:pt modelId="{1063DB6A-BB19-4DE7-96A3-05FEC62B65D5}" type="parTrans" cxnId="{C1610CE1-A423-4592-81B2-817B4BB35DBC}">
      <dgm:prSet/>
      <dgm:spPr/>
      <dgm:t>
        <a:bodyPr/>
        <a:lstStyle/>
        <a:p>
          <a:endParaRPr lang="en-US"/>
        </a:p>
      </dgm:t>
    </dgm:pt>
    <dgm:pt modelId="{C013FEA5-E7CC-475B-BF40-49C0618A5BFF}" type="sibTrans" cxnId="{C1610CE1-A423-4592-81B2-817B4BB35DBC}">
      <dgm:prSet/>
      <dgm:spPr/>
      <dgm:t>
        <a:bodyPr/>
        <a:lstStyle/>
        <a:p>
          <a:endParaRPr lang="en-US"/>
        </a:p>
      </dgm:t>
    </dgm:pt>
    <dgm:pt modelId="{6C5D8F82-1A0F-48F5-B2E3-EED5CBE116A4}">
      <dgm:prSet/>
      <dgm:spPr>
        <a:solidFill>
          <a:srgbClr val="FFC000"/>
        </a:solidFill>
      </dgm:spPr>
      <dgm:t>
        <a:bodyPr/>
        <a:lstStyle/>
        <a:p>
          <a:r>
            <a:rPr lang="en-US"/>
            <a:t>MUST TRANSMIT TO THE RESPECTIVE TECHNICAL OFFICER AND/OR FFB DIR. OF COMPETITIONS VIA WHATSAPP A COPY OF THE REFEREE REPORT AS SOON AS IT IS COMPLETED AND TRANSMIT A COPY OF THE COMMISSIONER’S REPORT AS SOON AS HE HAS COMPLETED IT WITHIN 48 HOURS.</a:t>
          </a:r>
        </a:p>
      </dgm:t>
    </dgm:pt>
    <dgm:pt modelId="{CDEB4EE4-35F7-415A-B399-A51AD9E6B72B}" type="parTrans" cxnId="{408D4EF4-ACC1-4707-A0DE-DC11DB87C9C8}">
      <dgm:prSet/>
      <dgm:spPr/>
      <dgm:t>
        <a:bodyPr/>
        <a:lstStyle/>
        <a:p>
          <a:endParaRPr lang="en-US"/>
        </a:p>
      </dgm:t>
    </dgm:pt>
    <dgm:pt modelId="{43BCA136-3B94-4D88-9CA7-A82DD8CB3809}" type="sibTrans" cxnId="{408D4EF4-ACC1-4707-A0DE-DC11DB87C9C8}">
      <dgm:prSet/>
      <dgm:spPr/>
      <dgm:t>
        <a:bodyPr/>
        <a:lstStyle/>
        <a:p>
          <a:endParaRPr lang="en-US"/>
        </a:p>
      </dgm:t>
    </dgm:pt>
    <dgm:pt modelId="{B863F2B7-9C1C-4865-BC0C-3E7ECC2AD92B}" type="pres">
      <dgm:prSet presAssocID="{3113F1B1-D438-4706-AE8C-C96FEEFE5FA4}" presName="diagram" presStyleCnt="0">
        <dgm:presLayoutVars>
          <dgm:dir/>
          <dgm:resizeHandles val="exact"/>
        </dgm:presLayoutVars>
      </dgm:prSet>
      <dgm:spPr/>
    </dgm:pt>
    <dgm:pt modelId="{3951938C-0ECC-46A1-8181-256D88353938}" type="pres">
      <dgm:prSet presAssocID="{AB7E5DB2-574A-4575-A84D-8D36D0B422A5}" presName="node" presStyleLbl="node1" presStyleIdx="0" presStyleCnt="4">
        <dgm:presLayoutVars>
          <dgm:bulletEnabled val="1"/>
        </dgm:presLayoutVars>
      </dgm:prSet>
      <dgm:spPr/>
    </dgm:pt>
    <dgm:pt modelId="{FADB2DF5-8160-48E1-8702-9A5CCE143AF5}" type="pres">
      <dgm:prSet presAssocID="{4BE42850-A036-4AD9-926E-67E0459EC893}" presName="sibTrans" presStyleCnt="0"/>
      <dgm:spPr/>
    </dgm:pt>
    <dgm:pt modelId="{10669646-65B3-4D54-BBBC-6B0966B041A6}" type="pres">
      <dgm:prSet presAssocID="{2C1383AF-290A-47E0-930E-6FF78156332C}" presName="node" presStyleLbl="node1" presStyleIdx="1" presStyleCnt="4">
        <dgm:presLayoutVars>
          <dgm:bulletEnabled val="1"/>
        </dgm:presLayoutVars>
      </dgm:prSet>
      <dgm:spPr/>
    </dgm:pt>
    <dgm:pt modelId="{134A081E-89D2-479F-B8DD-7AF221239D5C}" type="pres">
      <dgm:prSet presAssocID="{D08EA13D-CF72-41C5-9E20-C1B6C47320C5}" presName="sibTrans" presStyleCnt="0"/>
      <dgm:spPr/>
    </dgm:pt>
    <dgm:pt modelId="{4AD74B73-C859-42C5-81C6-B900C617760C}" type="pres">
      <dgm:prSet presAssocID="{68C54D33-FAC8-4FAC-BC86-BEE58CCF4AB5}" presName="node" presStyleLbl="node1" presStyleIdx="2" presStyleCnt="4">
        <dgm:presLayoutVars>
          <dgm:bulletEnabled val="1"/>
        </dgm:presLayoutVars>
      </dgm:prSet>
      <dgm:spPr/>
    </dgm:pt>
    <dgm:pt modelId="{57939B7D-0BAE-42A5-B5F4-67502083D4D0}" type="pres">
      <dgm:prSet presAssocID="{C013FEA5-E7CC-475B-BF40-49C0618A5BFF}" presName="sibTrans" presStyleCnt="0"/>
      <dgm:spPr/>
    </dgm:pt>
    <dgm:pt modelId="{06A819CA-B922-46C5-B18D-873DC28079B0}" type="pres">
      <dgm:prSet presAssocID="{6C5D8F82-1A0F-48F5-B2E3-EED5CBE116A4}" presName="node" presStyleLbl="node1" presStyleIdx="3" presStyleCnt="4">
        <dgm:presLayoutVars>
          <dgm:bulletEnabled val="1"/>
        </dgm:presLayoutVars>
      </dgm:prSet>
      <dgm:spPr/>
    </dgm:pt>
  </dgm:ptLst>
  <dgm:cxnLst>
    <dgm:cxn modelId="{C826840A-424E-452C-A17B-AD6D69CE4B8F}" type="presOf" srcId="{AB7E5DB2-574A-4575-A84D-8D36D0B422A5}" destId="{3951938C-0ECC-46A1-8181-256D88353938}" srcOrd="0" destOrd="0" presId="urn:microsoft.com/office/officeart/2005/8/layout/default"/>
    <dgm:cxn modelId="{6D47D13A-168A-4FA4-BDE0-C87FFB53CEE2}" type="presOf" srcId="{2C1383AF-290A-47E0-930E-6FF78156332C}" destId="{10669646-65B3-4D54-BBBC-6B0966B041A6}" srcOrd="0" destOrd="0" presId="urn:microsoft.com/office/officeart/2005/8/layout/default"/>
    <dgm:cxn modelId="{D1A5B146-E2EB-4DF4-9CEE-F558AE383C4B}" type="presOf" srcId="{68C54D33-FAC8-4FAC-BC86-BEE58CCF4AB5}" destId="{4AD74B73-C859-42C5-81C6-B900C617760C}" srcOrd="0" destOrd="0" presId="urn:microsoft.com/office/officeart/2005/8/layout/default"/>
    <dgm:cxn modelId="{CB206A47-E565-43E2-8BCD-9BF570593ADE}" srcId="{3113F1B1-D438-4706-AE8C-C96FEEFE5FA4}" destId="{AB7E5DB2-574A-4575-A84D-8D36D0B422A5}" srcOrd="0" destOrd="0" parTransId="{EC2A311C-CFD2-4E2F-9212-C5BCEB68A5FD}" sibTransId="{4BE42850-A036-4AD9-926E-67E0459EC893}"/>
    <dgm:cxn modelId="{6CF4D282-BD42-4D64-8897-3713929B6DF1}" type="presOf" srcId="{3113F1B1-D438-4706-AE8C-C96FEEFE5FA4}" destId="{B863F2B7-9C1C-4865-BC0C-3E7ECC2AD92B}" srcOrd="0" destOrd="0" presId="urn:microsoft.com/office/officeart/2005/8/layout/default"/>
    <dgm:cxn modelId="{EA8C64B4-8C75-4124-B02F-CA2603CF278C}" type="presOf" srcId="{6C5D8F82-1A0F-48F5-B2E3-EED5CBE116A4}" destId="{06A819CA-B922-46C5-B18D-873DC28079B0}" srcOrd="0" destOrd="0" presId="urn:microsoft.com/office/officeart/2005/8/layout/default"/>
    <dgm:cxn modelId="{C1610CE1-A423-4592-81B2-817B4BB35DBC}" srcId="{3113F1B1-D438-4706-AE8C-C96FEEFE5FA4}" destId="{68C54D33-FAC8-4FAC-BC86-BEE58CCF4AB5}" srcOrd="2" destOrd="0" parTransId="{1063DB6A-BB19-4DE7-96A3-05FEC62B65D5}" sibTransId="{C013FEA5-E7CC-475B-BF40-49C0618A5BFF}"/>
    <dgm:cxn modelId="{210D5DEF-D749-4D5F-A67D-DD1160710DC3}" srcId="{3113F1B1-D438-4706-AE8C-C96FEEFE5FA4}" destId="{2C1383AF-290A-47E0-930E-6FF78156332C}" srcOrd="1" destOrd="0" parTransId="{D73C947D-8F24-4985-BA30-55AA30D2DAD7}" sibTransId="{D08EA13D-CF72-41C5-9E20-C1B6C47320C5}"/>
    <dgm:cxn modelId="{408D4EF4-ACC1-4707-A0DE-DC11DB87C9C8}" srcId="{3113F1B1-D438-4706-AE8C-C96FEEFE5FA4}" destId="{6C5D8F82-1A0F-48F5-B2E3-EED5CBE116A4}" srcOrd="3" destOrd="0" parTransId="{CDEB4EE4-35F7-415A-B399-A51AD9E6B72B}" sibTransId="{43BCA136-3B94-4D88-9CA7-A82DD8CB3809}"/>
    <dgm:cxn modelId="{12B417A3-4817-4FD6-BC18-D90B10468EA5}" type="presParOf" srcId="{B863F2B7-9C1C-4865-BC0C-3E7ECC2AD92B}" destId="{3951938C-0ECC-46A1-8181-256D88353938}" srcOrd="0" destOrd="0" presId="urn:microsoft.com/office/officeart/2005/8/layout/default"/>
    <dgm:cxn modelId="{7153DBC3-992C-4DE4-BEDE-19BC993508BC}" type="presParOf" srcId="{B863F2B7-9C1C-4865-BC0C-3E7ECC2AD92B}" destId="{FADB2DF5-8160-48E1-8702-9A5CCE143AF5}" srcOrd="1" destOrd="0" presId="urn:microsoft.com/office/officeart/2005/8/layout/default"/>
    <dgm:cxn modelId="{24439FAF-F2ED-451E-8426-8803A3AD843A}" type="presParOf" srcId="{B863F2B7-9C1C-4865-BC0C-3E7ECC2AD92B}" destId="{10669646-65B3-4D54-BBBC-6B0966B041A6}" srcOrd="2" destOrd="0" presId="urn:microsoft.com/office/officeart/2005/8/layout/default"/>
    <dgm:cxn modelId="{2A322469-CEEC-4F62-A3E6-B3111CDF912E}" type="presParOf" srcId="{B863F2B7-9C1C-4865-BC0C-3E7ECC2AD92B}" destId="{134A081E-89D2-479F-B8DD-7AF221239D5C}" srcOrd="3" destOrd="0" presId="urn:microsoft.com/office/officeart/2005/8/layout/default"/>
    <dgm:cxn modelId="{81EDB47E-9CB0-4A27-85F8-36F496E190B3}" type="presParOf" srcId="{B863F2B7-9C1C-4865-BC0C-3E7ECC2AD92B}" destId="{4AD74B73-C859-42C5-81C6-B900C617760C}" srcOrd="4" destOrd="0" presId="urn:microsoft.com/office/officeart/2005/8/layout/default"/>
    <dgm:cxn modelId="{EE701EAF-CD19-4D16-AD4F-704121EAF596}" type="presParOf" srcId="{B863F2B7-9C1C-4865-BC0C-3E7ECC2AD92B}" destId="{57939B7D-0BAE-42A5-B5F4-67502083D4D0}" srcOrd="5" destOrd="0" presId="urn:microsoft.com/office/officeart/2005/8/layout/default"/>
    <dgm:cxn modelId="{E8416D31-3C5E-4A3D-9561-CB86B787726E}" type="presParOf" srcId="{B863F2B7-9C1C-4865-BC0C-3E7ECC2AD92B}" destId="{06A819CA-B922-46C5-B18D-873DC28079B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13F1B1-D438-4706-AE8C-C96FEEFE5FA4}"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60C5BF78-6193-4F4E-9EA3-2C9ACE3638E0}">
      <dgm:prSet/>
      <dgm:spPr/>
      <dgm:t>
        <a:bodyPr/>
        <a:lstStyle/>
        <a:p>
          <a:r>
            <a:rPr lang="en-US" dirty="0"/>
            <a:t>MUST USE PROPER CHANNELS OF COMMUNICATIONS TO VOICE DISSATISFACTION WITH ACTIONS OF ANY FFB OFFICIAL WHO MAY HAVE VIOLATED FFB CODE OF CONDUCT OR FIFA FAIR PLAY CODE</a:t>
          </a:r>
        </a:p>
      </dgm:t>
    </dgm:pt>
    <dgm:pt modelId="{FFDC128B-BA05-4173-8B49-39431F4B7FD5}" type="parTrans" cxnId="{3696D1EF-E12A-47C7-B9D8-3F120B163916}">
      <dgm:prSet/>
      <dgm:spPr/>
      <dgm:t>
        <a:bodyPr/>
        <a:lstStyle/>
        <a:p>
          <a:endParaRPr lang="en-US"/>
        </a:p>
      </dgm:t>
    </dgm:pt>
    <dgm:pt modelId="{DAC8E7BD-BEBE-41A6-9083-1E20FB3D79FD}" type="sibTrans" cxnId="{3696D1EF-E12A-47C7-B9D8-3F120B163916}">
      <dgm:prSet/>
      <dgm:spPr/>
      <dgm:t>
        <a:bodyPr/>
        <a:lstStyle/>
        <a:p>
          <a:endParaRPr lang="en-US"/>
        </a:p>
      </dgm:t>
    </dgm:pt>
    <dgm:pt modelId="{A146C8E3-057D-403E-9447-7C0CAEA1FC28}">
      <dgm:prSet/>
      <dgm:spPr/>
      <dgm:t>
        <a:bodyPr/>
        <a:lstStyle/>
        <a:p>
          <a:r>
            <a:rPr lang="en-US"/>
            <a:t>HE  MUST NOTE INSTANCES OF DISCRIMINATORY REMARKS WITHIN VENUE AND DIRECT SECURITY TO WARN PERPETUATORS TO DESIST BEFORE ORDERING SUCH TO BE  EXPELLED FROM STADIUM</a:t>
          </a:r>
        </a:p>
      </dgm:t>
    </dgm:pt>
    <dgm:pt modelId="{757A1386-0230-4D10-A685-4ADBDA1BB464}" type="parTrans" cxnId="{9AFB7DC9-F547-4D32-96C1-D06CF1EEF71B}">
      <dgm:prSet/>
      <dgm:spPr/>
      <dgm:t>
        <a:bodyPr/>
        <a:lstStyle/>
        <a:p>
          <a:endParaRPr lang="en-US"/>
        </a:p>
      </dgm:t>
    </dgm:pt>
    <dgm:pt modelId="{7422EF7B-F06D-425B-A91D-EE00770D290C}" type="sibTrans" cxnId="{9AFB7DC9-F547-4D32-96C1-D06CF1EEF71B}">
      <dgm:prSet/>
      <dgm:spPr/>
      <dgm:t>
        <a:bodyPr/>
        <a:lstStyle/>
        <a:p>
          <a:endParaRPr lang="en-US"/>
        </a:p>
      </dgm:t>
    </dgm:pt>
    <dgm:pt modelId="{8E24F9B1-F174-477A-91EF-AAF1666F1740}">
      <dgm:prSet/>
      <dgm:spPr>
        <a:solidFill>
          <a:srgbClr val="00B0F0"/>
        </a:solidFill>
      </dgm:spPr>
      <dgm:t>
        <a:bodyPr/>
        <a:lstStyle/>
        <a:p>
          <a:r>
            <a:rPr lang="en-US"/>
            <a:t>HE MUST BE SEATED ALONG WITH REFEREE ASSESSOR DURING MATCH</a:t>
          </a:r>
        </a:p>
      </dgm:t>
    </dgm:pt>
    <dgm:pt modelId="{6C3D725F-AA77-45BC-9731-B15B85649C69}" type="parTrans" cxnId="{0B9B6329-6D84-4F31-847D-905E85F93CBF}">
      <dgm:prSet/>
      <dgm:spPr/>
      <dgm:t>
        <a:bodyPr/>
        <a:lstStyle/>
        <a:p>
          <a:endParaRPr lang="en-US"/>
        </a:p>
      </dgm:t>
    </dgm:pt>
    <dgm:pt modelId="{4DCAEFC0-B754-4093-92AA-88A0129F997C}" type="sibTrans" cxnId="{0B9B6329-6D84-4F31-847D-905E85F93CBF}">
      <dgm:prSet/>
      <dgm:spPr/>
      <dgm:t>
        <a:bodyPr/>
        <a:lstStyle/>
        <a:p>
          <a:endParaRPr lang="en-US"/>
        </a:p>
      </dgm:t>
    </dgm:pt>
    <dgm:pt modelId="{B863F2B7-9C1C-4865-BC0C-3E7ECC2AD92B}" type="pres">
      <dgm:prSet presAssocID="{3113F1B1-D438-4706-AE8C-C96FEEFE5FA4}" presName="diagram" presStyleCnt="0">
        <dgm:presLayoutVars>
          <dgm:dir/>
          <dgm:resizeHandles val="exact"/>
        </dgm:presLayoutVars>
      </dgm:prSet>
      <dgm:spPr/>
    </dgm:pt>
    <dgm:pt modelId="{5745BD10-C8D5-4CDF-A1B1-8EFBB4FE79D2}" type="pres">
      <dgm:prSet presAssocID="{60C5BF78-6193-4F4E-9EA3-2C9ACE3638E0}" presName="node" presStyleLbl="node1" presStyleIdx="0" presStyleCnt="3">
        <dgm:presLayoutVars>
          <dgm:bulletEnabled val="1"/>
        </dgm:presLayoutVars>
      </dgm:prSet>
      <dgm:spPr/>
    </dgm:pt>
    <dgm:pt modelId="{7FC704AB-2981-4EB2-AE92-8FF3F22918EE}" type="pres">
      <dgm:prSet presAssocID="{DAC8E7BD-BEBE-41A6-9083-1E20FB3D79FD}" presName="sibTrans" presStyleCnt="0"/>
      <dgm:spPr/>
    </dgm:pt>
    <dgm:pt modelId="{0C2622DB-6449-427A-9247-73C086F1588D}" type="pres">
      <dgm:prSet presAssocID="{A146C8E3-057D-403E-9447-7C0CAEA1FC28}" presName="node" presStyleLbl="node1" presStyleIdx="1" presStyleCnt="3">
        <dgm:presLayoutVars>
          <dgm:bulletEnabled val="1"/>
        </dgm:presLayoutVars>
      </dgm:prSet>
      <dgm:spPr/>
    </dgm:pt>
    <dgm:pt modelId="{CDB01159-BC25-43CA-8472-8E09A62CE37A}" type="pres">
      <dgm:prSet presAssocID="{7422EF7B-F06D-425B-A91D-EE00770D290C}" presName="sibTrans" presStyleCnt="0"/>
      <dgm:spPr/>
    </dgm:pt>
    <dgm:pt modelId="{EBEBF08D-7FCE-4B01-86ED-DC6364CCCEC8}" type="pres">
      <dgm:prSet presAssocID="{8E24F9B1-F174-477A-91EF-AAF1666F1740}" presName="node" presStyleLbl="node1" presStyleIdx="2" presStyleCnt="3">
        <dgm:presLayoutVars>
          <dgm:bulletEnabled val="1"/>
        </dgm:presLayoutVars>
      </dgm:prSet>
      <dgm:spPr/>
    </dgm:pt>
  </dgm:ptLst>
  <dgm:cxnLst>
    <dgm:cxn modelId="{F1CB8319-4B55-4F2E-8EF8-CB57987E5D7B}" type="presOf" srcId="{60C5BF78-6193-4F4E-9EA3-2C9ACE3638E0}" destId="{5745BD10-C8D5-4CDF-A1B1-8EFBB4FE79D2}" srcOrd="0" destOrd="0" presId="urn:microsoft.com/office/officeart/2005/8/layout/default"/>
    <dgm:cxn modelId="{0B9B6329-6D84-4F31-847D-905E85F93CBF}" srcId="{3113F1B1-D438-4706-AE8C-C96FEEFE5FA4}" destId="{8E24F9B1-F174-477A-91EF-AAF1666F1740}" srcOrd="2" destOrd="0" parTransId="{6C3D725F-AA77-45BC-9731-B15B85649C69}" sibTransId="{4DCAEFC0-B754-4093-92AA-88A0129F997C}"/>
    <dgm:cxn modelId="{75FC8876-03E3-4827-82D4-83B68AB63569}" type="presOf" srcId="{8E24F9B1-F174-477A-91EF-AAF1666F1740}" destId="{EBEBF08D-7FCE-4B01-86ED-DC6364CCCEC8}" srcOrd="0" destOrd="0" presId="urn:microsoft.com/office/officeart/2005/8/layout/default"/>
    <dgm:cxn modelId="{6CF4D282-BD42-4D64-8897-3713929B6DF1}" type="presOf" srcId="{3113F1B1-D438-4706-AE8C-C96FEEFE5FA4}" destId="{B863F2B7-9C1C-4865-BC0C-3E7ECC2AD92B}" srcOrd="0" destOrd="0" presId="urn:microsoft.com/office/officeart/2005/8/layout/default"/>
    <dgm:cxn modelId="{B8AAF8C3-C8D5-4B62-853F-B7296E6EDEF5}" type="presOf" srcId="{A146C8E3-057D-403E-9447-7C0CAEA1FC28}" destId="{0C2622DB-6449-427A-9247-73C086F1588D}" srcOrd="0" destOrd="0" presId="urn:microsoft.com/office/officeart/2005/8/layout/default"/>
    <dgm:cxn modelId="{9AFB7DC9-F547-4D32-96C1-D06CF1EEF71B}" srcId="{3113F1B1-D438-4706-AE8C-C96FEEFE5FA4}" destId="{A146C8E3-057D-403E-9447-7C0CAEA1FC28}" srcOrd="1" destOrd="0" parTransId="{757A1386-0230-4D10-A685-4ADBDA1BB464}" sibTransId="{7422EF7B-F06D-425B-A91D-EE00770D290C}"/>
    <dgm:cxn modelId="{3696D1EF-E12A-47C7-B9D8-3F120B163916}" srcId="{3113F1B1-D438-4706-AE8C-C96FEEFE5FA4}" destId="{60C5BF78-6193-4F4E-9EA3-2C9ACE3638E0}" srcOrd="0" destOrd="0" parTransId="{FFDC128B-BA05-4173-8B49-39431F4B7FD5}" sibTransId="{DAC8E7BD-BEBE-41A6-9083-1E20FB3D79FD}"/>
    <dgm:cxn modelId="{DB7A14A4-18A1-495F-BD9D-F77BB0AEC311}" type="presParOf" srcId="{B863F2B7-9C1C-4865-BC0C-3E7ECC2AD92B}" destId="{5745BD10-C8D5-4CDF-A1B1-8EFBB4FE79D2}" srcOrd="0" destOrd="0" presId="urn:microsoft.com/office/officeart/2005/8/layout/default"/>
    <dgm:cxn modelId="{A3513221-D9FC-4F08-9798-EDD6B08704E5}" type="presParOf" srcId="{B863F2B7-9C1C-4865-BC0C-3E7ECC2AD92B}" destId="{7FC704AB-2981-4EB2-AE92-8FF3F22918EE}" srcOrd="1" destOrd="0" presId="urn:microsoft.com/office/officeart/2005/8/layout/default"/>
    <dgm:cxn modelId="{9C287860-F4A8-4085-BA55-8FAD6CB25FD2}" type="presParOf" srcId="{B863F2B7-9C1C-4865-BC0C-3E7ECC2AD92B}" destId="{0C2622DB-6449-427A-9247-73C086F1588D}" srcOrd="2" destOrd="0" presId="urn:microsoft.com/office/officeart/2005/8/layout/default"/>
    <dgm:cxn modelId="{D637DA89-8C54-4D7C-BB18-A9C7EDC4ABC5}" type="presParOf" srcId="{B863F2B7-9C1C-4865-BC0C-3E7ECC2AD92B}" destId="{CDB01159-BC25-43CA-8472-8E09A62CE37A}" srcOrd="3" destOrd="0" presId="urn:microsoft.com/office/officeart/2005/8/layout/default"/>
    <dgm:cxn modelId="{FBC794FE-22AA-487D-A670-A3BA11E67815}" type="presParOf" srcId="{B863F2B7-9C1C-4865-BC0C-3E7ECC2AD92B}" destId="{EBEBF08D-7FCE-4B01-86ED-DC6364CCCEC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13F1B1-D438-4706-AE8C-C96FEEFE5FA4}"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9D38993C-D584-4296-8C69-69B6833FF1FF}">
      <dgm:prSet/>
      <dgm:spPr>
        <a:solidFill>
          <a:srgbClr val="CCFF99"/>
        </a:solidFill>
      </dgm:spPr>
      <dgm:t>
        <a:bodyPr/>
        <a:lstStyle/>
        <a:p>
          <a:r>
            <a:rPr lang="en-US" dirty="0"/>
            <a:t>IN THE INSTANCES IN WHICH THE REFEREE OR ANY ASSISTANT REFEREE CONTINUALLY VIOLATE LOTG OR JEOPARDIZE SAFETY OF PLAYERS BY LIBERALLY MISAPPLYING LAWS RELATING TO FOULS AND MISCONDUCT, THE MATCH COMMISSIONER MUST CONSULT WITH REFEREE ASSESSOR BEFORE DIRECTING THE REFEREE ASSESSOR TO CONSULT WITH FOURTH OFFICIAL TO GET REFEREE’S ATTENTION. THE MATCH COMMISSIONER SHALL IMMEDIATELY NOTIFY THE DIR OF COMPETITIONS WHO SHALL THEN CONSULT WITH DIRECTOR OF REFEREES ABOUT AVAILABILITY OF OFFICIALS TO TAKE PLACE OF FOURTH OFFICIAL IN THE EVENT THAT THE REFEREE HAS TO BE REPLACED FOR PERSISTENT VIOLATION OF THE LOTG.</a:t>
          </a:r>
        </a:p>
      </dgm:t>
    </dgm:pt>
    <dgm:pt modelId="{48BB7FB0-3165-458A-8B99-86FD10D12E89}" type="parTrans" cxnId="{5CE11707-9D45-4F6A-8F05-A31F1B3D1C71}">
      <dgm:prSet/>
      <dgm:spPr/>
      <dgm:t>
        <a:bodyPr/>
        <a:lstStyle/>
        <a:p>
          <a:endParaRPr lang="en-US"/>
        </a:p>
      </dgm:t>
    </dgm:pt>
    <dgm:pt modelId="{31E61871-FA11-47BC-B4E4-D17DF72EDF90}" type="sibTrans" cxnId="{5CE11707-9D45-4F6A-8F05-A31F1B3D1C71}">
      <dgm:prSet/>
      <dgm:spPr/>
      <dgm:t>
        <a:bodyPr/>
        <a:lstStyle/>
        <a:p>
          <a:endParaRPr lang="en-US"/>
        </a:p>
      </dgm:t>
    </dgm:pt>
    <dgm:pt modelId="{B863F2B7-9C1C-4865-BC0C-3E7ECC2AD92B}" type="pres">
      <dgm:prSet presAssocID="{3113F1B1-D438-4706-AE8C-C96FEEFE5FA4}" presName="diagram" presStyleCnt="0">
        <dgm:presLayoutVars>
          <dgm:dir/>
          <dgm:resizeHandles val="exact"/>
        </dgm:presLayoutVars>
      </dgm:prSet>
      <dgm:spPr/>
    </dgm:pt>
    <dgm:pt modelId="{A48D763F-FFA6-4DD4-AB94-2B11E9043A7E}" type="pres">
      <dgm:prSet presAssocID="{9D38993C-D584-4296-8C69-69B6833FF1FF}" presName="node" presStyleLbl="node1" presStyleIdx="0" presStyleCnt="1">
        <dgm:presLayoutVars>
          <dgm:bulletEnabled val="1"/>
        </dgm:presLayoutVars>
      </dgm:prSet>
      <dgm:spPr/>
    </dgm:pt>
  </dgm:ptLst>
  <dgm:cxnLst>
    <dgm:cxn modelId="{5CE11707-9D45-4F6A-8F05-A31F1B3D1C71}" srcId="{3113F1B1-D438-4706-AE8C-C96FEEFE5FA4}" destId="{9D38993C-D584-4296-8C69-69B6833FF1FF}" srcOrd="0" destOrd="0" parTransId="{48BB7FB0-3165-458A-8B99-86FD10D12E89}" sibTransId="{31E61871-FA11-47BC-B4E4-D17DF72EDF90}"/>
    <dgm:cxn modelId="{16D03341-FB9E-4B3D-8FC2-8F2B626C78A2}" type="presOf" srcId="{9D38993C-D584-4296-8C69-69B6833FF1FF}" destId="{A48D763F-FFA6-4DD4-AB94-2B11E9043A7E}" srcOrd="0" destOrd="0" presId="urn:microsoft.com/office/officeart/2005/8/layout/default"/>
    <dgm:cxn modelId="{6CF4D282-BD42-4D64-8897-3713929B6DF1}" type="presOf" srcId="{3113F1B1-D438-4706-AE8C-C96FEEFE5FA4}" destId="{B863F2B7-9C1C-4865-BC0C-3E7ECC2AD92B}" srcOrd="0" destOrd="0" presId="urn:microsoft.com/office/officeart/2005/8/layout/default"/>
    <dgm:cxn modelId="{6A9EA8CB-A231-455A-93A2-783153317ED9}" type="presParOf" srcId="{B863F2B7-9C1C-4865-BC0C-3E7ECC2AD92B}" destId="{A48D763F-FFA6-4DD4-AB94-2B11E9043A7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6EA13-E80E-4748-8CAE-F27E478024D1}">
      <dsp:nvSpPr>
        <dsp:cNvPr id="0" name=""/>
        <dsp:cNvSpPr/>
      </dsp:nvSpPr>
      <dsp:spPr>
        <a:xfrm rot="5400000">
          <a:off x="-355306" y="2217459"/>
          <a:ext cx="166066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D5E608-C3A8-4C1F-80AC-344FB0F8258E}">
      <dsp:nvSpPr>
        <dsp:cNvPr id="0" name=""/>
        <dsp:cNvSpPr/>
      </dsp:nvSpPr>
      <dsp:spPr>
        <a:xfrm>
          <a:off x="2995" y="1063925"/>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the act of </a:t>
          </a:r>
          <a:r>
            <a:rPr lang="en-US" sz="1400" kern="1200" dirty="0">
              <a:effectLst/>
              <a:latin typeface="+mn-lt"/>
              <a:cs typeface="Times New Roman" panose="02020603050405020304" pitchFamily="18" charset="0"/>
              <a:hlinkClick xmlns:r="http://schemas.openxmlformats.org/officeDocument/2006/relationships" r:id="rId1"/>
            </a:rPr>
            <a:t>committing</a:t>
          </a:r>
          <a:r>
            <a:rPr lang="en-US" sz="1400" kern="1200" dirty="0">
              <a:effectLst/>
              <a:latin typeface="+mn-lt"/>
              <a:cs typeface="Times New Roman" panose="02020603050405020304" pitchFamily="18" charset="0"/>
            </a:rPr>
            <a:t> or entrusting a person, group, etc., with supervisory power or authority.</a:t>
          </a:r>
        </a:p>
      </dsp:txBody>
      <dsp:txXfrm>
        <a:off x="43607" y="1104537"/>
        <a:ext cx="1994366" cy="1305379"/>
      </dsp:txXfrm>
    </dsp:sp>
    <dsp:sp modelId="{47F50175-A24E-48A9-ADED-68E7382B69A4}">
      <dsp:nvSpPr>
        <dsp:cNvPr id="0" name=""/>
        <dsp:cNvSpPr/>
      </dsp:nvSpPr>
      <dsp:spPr>
        <a:xfrm rot="5400000">
          <a:off x="-355306" y="3889231"/>
          <a:ext cx="166066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36E31E-98CB-460F-9FAC-61971993B71F}">
      <dsp:nvSpPr>
        <dsp:cNvPr id="0" name=""/>
        <dsp:cNvSpPr/>
      </dsp:nvSpPr>
      <dsp:spPr>
        <a:xfrm>
          <a:off x="2995" y="2735698"/>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an authoritative order, charge, or direction.</a:t>
          </a:r>
        </a:p>
      </dsp:txBody>
      <dsp:txXfrm>
        <a:off x="43607" y="2776310"/>
        <a:ext cx="1994366" cy="1305379"/>
      </dsp:txXfrm>
    </dsp:sp>
    <dsp:sp modelId="{BE343325-5D24-4B27-BEC4-C00DC6B2DF85}">
      <dsp:nvSpPr>
        <dsp:cNvPr id="0" name=""/>
        <dsp:cNvSpPr/>
      </dsp:nvSpPr>
      <dsp:spPr>
        <a:xfrm>
          <a:off x="480013" y="4725117"/>
          <a:ext cx="269298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B41BA1-8FBD-4FDC-8534-BB28F52B8E03}">
      <dsp:nvSpPr>
        <dsp:cNvPr id="0" name=""/>
        <dsp:cNvSpPr/>
      </dsp:nvSpPr>
      <dsp:spPr>
        <a:xfrm>
          <a:off x="2995" y="4407470"/>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authority granted for a particular action or function.</a:t>
          </a:r>
        </a:p>
      </dsp:txBody>
      <dsp:txXfrm>
        <a:off x="43607" y="4448082"/>
        <a:ext cx="1994366" cy="1305379"/>
      </dsp:txXfrm>
    </dsp:sp>
    <dsp:sp modelId="{F6D27F10-9667-4BFD-9288-F3E7C0D99788}">
      <dsp:nvSpPr>
        <dsp:cNvPr id="0" name=""/>
        <dsp:cNvSpPr/>
      </dsp:nvSpPr>
      <dsp:spPr>
        <a:xfrm rot="16200000">
          <a:off x="2347654" y="3889231"/>
          <a:ext cx="166066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BE3831-27FD-4D04-A88E-E447467FA2ED}">
      <dsp:nvSpPr>
        <dsp:cNvPr id="0" name=""/>
        <dsp:cNvSpPr/>
      </dsp:nvSpPr>
      <dsp:spPr>
        <a:xfrm>
          <a:off x="2705956" y="4407470"/>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a document granting such authority.</a:t>
          </a:r>
        </a:p>
      </dsp:txBody>
      <dsp:txXfrm>
        <a:off x="2746568" y="4448082"/>
        <a:ext cx="1994366" cy="1305379"/>
      </dsp:txXfrm>
    </dsp:sp>
    <dsp:sp modelId="{CDD7D462-A2B2-43DC-A718-6AE2545B55E8}">
      <dsp:nvSpPr>
        <dsp:cNvPr id="0" name=""/>
        <dsp:cNvSpPr/>
      </dsp:nvSpPr>
      <dsp:spPr>
        <a:xfrm rot="16200000">
          <a:off x="2347654" y="2217459"/>
          <a:ext cx="166066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E26F755-A994-4EDC-A5F9-DC6B8B016FEB}">
      <dsp:nvSpPr>
        <dsp:cNvPr id="0" name=""/>
        <dsp:cNvSpPr/>
      </dsp:nvSpPr>
      <dsp:spPr>
        <a:xfrm>
          <a:off x="2705956" y="2735698"/>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mn-lt"/>
              <a:cs typeface="Times New Roman" panose="02020603050405020304" pitchFamily="18" charset="0"/>
            </a:rPr>
            <a:t>a document conferring authority issued by the president of the U.S. to officers in the Army, Navy, and other military services, and by state governments to justices of the peace and others.</a:t>
          </a:r>
        </a:p>
      </dsp:txBody>
      <dsp:txXfrm>
        <a:off x="2746568" y="2776310"/>
        <a:ext cx="1994366" cy="1305379"/>
      </dsp:txXfrm>
    </dsp:sp>
    <dsp:sp modelId="{A9E05892-C1D0-4300-BE7B-77B77B3C7231}">
      <dsp:nvSpPr>
        <dsp:cNvPr id="0" name=""/>
        <dsp:cNvSpPr/>
      </dsp:nvSpPr>
      <dsp:spPr>
        <a:xfrm>
          <a:off x="3182974" y="1381573"/>
          <a:ext cx="269298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8442E7-C145-4B5F-9D69-BA2600F06BBC}">
      <dsp:nvSpPr>
        <dsp:cNvPr id="0" name=""/>
        <dsp:cNvSpPr/>
      </dsp:nvSpPr>
      <dsp:spPr>
        <a:xfrm>
          <a:off x="2705956" y="1063925"/>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the power thus granted.</a:t>
          </a:r>
        </a:p>
      </dsp:txBody>
      <dsp:txXfrm>
        <a:off x="2746568" y="1104537"/>
        <a:ext cx="1994366" cy="1305379"/>
      </dsp:txXfrm>
    </dsp:sp>
    <dsp:sp modelId="{1E80AEAE-525D-44C6-8651-98055EAE0EF0}">
      <dsp:nvSpPr>
        <dsp:cNvPr id="0" name=""/>
        <dsp:cNvSpPr/>
      </dsp:nvSpPr>
      <dsp:spPr>
        <a:xfrm rot="5400000">
          <a:off x="5050615" y="2217459"/>
          <a:ext cx="166066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82D72D-CAB9-487F-90A9-491912058E07}">
      <dsp:nvSpPr>
        <dsp:cNvPr id="0" name=""/>
        <dsp:cNvSpPr/>
      </dsp:nvSpPr>
      <dsp:spPr>
        <a:xfrm>
          <a:off x="5408918" y="1063925"/>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the position or rank of an officer in any of the armed forces.</a:t>
          </a:r>
        </a:p>
      </dsp:txBody>
      <dsp:txXfrm>
        <a:off x="5449530" y="1104537"/>
        <a:ext cx="1994366" cy="1305379"/>
      </dsp:txXfrm>
    </dsp:sp>
    <dsp:sp modelId="{E4BA808E-6432-40EF-9B71-E38745A9CE06}">
      <dsp:nvSpPr>
        <dsp:cNvPr id="0" name=""/>
        <dsp:cNvSpPr/>
      </dsp:nvSpPr>
      <dsp:spPr>
        <a:xfrm rot="5400000">
          <a:off x="5050615" y="3889231"/>
          <a:ext cx="1660661" cy="171101"/>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1D14F7-964C-4C19-9545-857D1C242D78}">
      <dsp:nvSpPr>
        <dsp:cNvPr id="0" name=""/>
        <dsp:cNvSpPr/>
      </dsp:nvSpPr>
      <dsp:spPr>
        <a:xfrm>
          <a:off x="5408918" y="2735698"/>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a group of persons authoritatively charged with particular functions: </a:t>
          </a:r>
          <a:r>
            <a:rPr lang="en-US" sz="1400" i="1" kern="1200" dirty="0">
              <a:effectLst/>
              <a:latin typeface="+mn-lt"/>
              <a:cs typeface="Times New Roman" panose="02020603050405020304" pitchFamily="18" charset="0"/>
            </a:rPr>
            <a:t>a parks commission.</a:t>
          </a:r>
          <a:endParaRPr lang="en-US" sz="1400" kern="1200" dirty="0">
            <a:effectLst/>
            <a:latin typeface="+mn-lt"/>
            <a:cs typeface="Times New Roman" panose="02020603050405020304" pitchFamily="18" charset="0"/>
          </a:endParaRPr>
        </a:p>
      </dsp:txBody>
      <dsp:txXfrm>
        <a:off x="5449530" y="2776310"/>
        <a:ext cx="1994366" cy="1305379"/>
      </dsp:txXfrm>
    </dsp:sp>
    <dsp:sp modelId="{43F27D3F-20D8-44D8-BBF2-41DA29E910BA}">
      <dsp:nvSpPr>
        <dsp:cNvPr id="0" name=""/>
        <dsp:cNvSpPr/>
      </dsp:nvSpPr>
      <dsp:spPr>
        <a:xfrm>
          <a:off x="5408918" y="4407470"/>
          <a:ext cx="2075590" cy="13866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effectLst/>
              <a:latin typeface="+mn-lt"/>
              <a:cs typeface="Times New Roman" panose="02020603050405020304" pitchFamily="18" charset="0"/>
            </a:rPr>
            <a:t>the condition of being placed under special authoritative responsibility or charge.</a:t>
          </a:r>
        </a:p>
      </dsp:txBody>
      <dsp:txXfrm>
        <a:off x="5449530" y="4448082"/>
        <a:ext cx="1994366" cy="1305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4C6C3-F2DC-4D27-828D-E94549AF60A7}">
      <dsp:nvSpPr>
        <dsp:cNvPr id="0" name=""/>
        <dsp:cNvSpPr/>
      </dsp:nvSpPr>
      <dsp:spPr>
        <a:xfrm rot="5400000">
          <a:off x="427165" y="1910537"/>
          <a:ext cx="1597779" cy="1819015"/>
        </a:xfrm>
        <a:prstGeom prst="bentUpArrow">
          <a:avLst>
            <a:gd name="adj1" fmla="val 32840"/>
            <a:gd name="adj2" fmla="val 25000"/>
            <a:gd name="adj3" fmla="val 35780"/>
          </a:avLst>
        </a:prstGeom>
        <a:solidFill>
          <a:schemeClr val="tx1"/>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AB1D10-1DFB-4A66-90E2-9CA32413C68B}">
      <dsp:nvSpPr>
        <dsp:cNvPr id="0" name=""/>
        <dsp:cNvSpPr/>
      </dsp:nvSpPr>
      <dsp:spPr>
        <a:xfrm>
          <a:off x="3850" y="139366"/>
          <a:ext cx="2689720" cy="188271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1. A person or group  </a:t>
          </a:r>
          <a:r>
            <a:rPr lang="en-US" sz="2200" kern="1200" dirty="0">
              <a:latin typeface="Times New Roman" panose="02020603050405020304" pitchFamily="18" charset="0"/>
              <a:cs typeface="Times New Roman" panose="02020603050405020304" pitchFamily="18" charset="0"/>
              <a:hlinkClick xmlns:r="http://schemas.openxmlformats.org/officeDocument/2006/relationships" r:id="rId1"/>
            </a:rPr>
            <a:t>committed</a:t>
          </a:r>
          <a:r>
            <a:rPr lang="en-US" sz="2200" kern="1200" dirty="0">
              <a:latin typeface="Times New Roman" panose="02020603050405020304" pitchFamily="18" charset="0"/>
              <a:cs typeface="Times New Roman" panose="02020603050405020304" pitchFamily="18" charset="0"/>
            </a:rPr>
            <a:t> or entrusted  with supervisory power or authority.</a:t>
          </a:r>
        </a:p>
      </dsp:txBody>
      <dsp:txXfrm>
        <a:off x="95773" y="231289"/>
        <a:ext cx="2505874" cy="1698870"/>
      </dsp:txXfrm>
    </dsp:sp>
    <dsp:sp modelId="{49628211-8A1E-4091-B265-6815E5DB5B34}">
      <dsp:nvSpPr>
        <dsp:cNvPr id="0" name=""/>
        <dsp:cNvSpPr/>
      </dsp:nvSpPr>
      <dsp:spPr>
        <a:xfrm>
          <a:off x="2693570" y="318926"/>
          <a:ext cx="1956246" cy="1521694"/>
        </a:xfrm>
        <a:prstGeom prst="rect">
          <a:avLst/>
        </a:prstGeom>
        <a:noFill/>
        <a:ln>
          <a:noFill/>
        </a:ln>
        <a:effectLst/>
      </dsp:spPr>
      <dsp:style>
        <a:lnRef idx="0">
          <a:scrgbClr r="0" g="0" b="0"/>
        </a:lnRef>
        <a:fillRef idx="0">
          <a:scrgbClr r="0" g="0" b="0"/>
        </a:fillRef>
        <a:effectRef idx="0">
          <a:scrgbClr r="0" g="0" b="0"/>
        </a:effectRef>
        <a:fontRef idx="minor"/>
      </dsp:style>
    </dsp:sp>
    <dsp:sp modelId="{FA4EBDED-5DE8-4086-9037-6E3AA3F97ECB}">
      <dsp:nvSpPr>
        <dsp:cNvPr id="0" name=""/>
        <dsp:cNvSpPr/>
      </dsp:nvSpPr>
      <dsp:spPr>
        <a:xfrm rot="5400000">
          <a:off x="2657228" y="4025449"/>
          <a:ext cx="1597779" cy="1819015"/>
        </a:xfrm>
        <a:prstGeom prst="bentUpArrow">
          <a:avLst>
            <a:gd name="adj1" fmla="val 32840"/>
            <a:gd name="adj2" fmla="val 25000"/>
            <a:gd name="adj3" fmla="val 35780"/>
          </a:avLst>
        </a:prstGeom>
        <a:solidFill>
          <a:schemeClr val="tx1"/>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A68FEB3-BE4B-4E60-9161-AFF2C567236B}">
      <dsp:nvSpPr>
        <dsp:cNvPr id="0" name=""/>
        <dsp:cNvSpPr/>
      </dsp:nvSpPr>
      <dsp:spPr>
        <a:xfrm>
          <a:off x="2233914" y="2254279"/>
          <a:ext cx="2689720" cy="188271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2. A person conferred with an authoritative order, charge, or direction.</a:t>
          </a:r>
        </a:p>
      </dsp:txBody>
      <dsp:txXfrm>
        <a:off x="2325837" y="2346202"/>
        <a:ext cx="2505874" cy="1698870"/>
      </dsp:txXfrm>
    </dsp:sp>
    <dsp:sp modelId="{02F15E76-20DD-4F2C-99A2-47BDCA2DC29B}">
      <dsp:nvSpPr>
        <dsp:cNvPr id="0" name=""/>
        <dsp:cNvSpPr/>
      </dsp:nvSpPr>
      <dsp:spPr>
        <a:xfrm>
          <a:off x="4923634" y="2433839"/>
          <a:ext cx="1956246" cy="1521694"/>
        </a:xfrm>
        <a:prstGeom prst="rect">
          <a:avLst/>
        </a:prstGeom>
        <a:noFill/>
        <a:ln>
          <a:noFill/>
        </a:ln>
        <a:effectLst/>
      </dsp:spPr>
      <dsp:style>
        <a:lnRef idx="0">
          <a:scrgbClr r="0" g="0" b="0"/>
        </a:lnRef>
        <a:fillRef idx="0">
          <a:scrgbClr r="0" g="0" b="0"/>
        </a:fillRef>
        <a:effectRef idx="0">
          <a:scrgbClr r="0" g="0" b="0"/>
        </a:effectRef>
        <a:fontRef idx="minor"/>
      </dsp:style>
    </dsp:sp>
    <dsp:sp modelId="{7E78ABE3-D4C1-4909-BA67-A78C5BAE9168}">
      <dsp:nvSpPr>
        <dsp:cNvPr id="0" name=""/>
        <dsp:cNvSpPr/>
      </dsp:nvSpPr>
      <dsp:spPr>
        <a:xfrm>
          <a:off x="4463978" y="4369191"/>
          <a:ext cx="2689720" cy="188271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3. A person authority granted for a particular action or function.</a:t>
          </a:r>
        </a:p>
      </dsp:txBody>
      <dsp:txXfrm>
        <a:off x="4555901" y="4461114"/>
        <a:ext cx="2505874" cy="1698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B4EC-EACA-4576-B683-B624731823A9}">
      <dsp:nvSpPr>
        <dsp:cNvPr id="0" name=""/>
        <dsp:cNvSpPr/>
      </dsp:nvSpPr>
      <dsp:spPr>
        <a:xfrm>
          <a:off x="748628" y="1608"/>
          <a:ext cx="2885300" cy="17311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anose="02020603050405020304" pitchFamily="18" charset="0"/>
            </a:rPr>
            <a:t>HAS SUPERVISIORY AUTHORITY OVER PROPER CONDUCT OF EVERY INDIVIDUAL WITHIN THE CONFINES OF VENUE WHERE A MATCH IS BEING PLAYED ( I.E. FANS, PLAYERS, REFERREES, TEAM OFFICIALS ETC )</a:t>
          </a:r>
        </a:p>
      </dsp:txBody>
      <dsp:txXfrm>
        <a:off x="748628" y="1608"/>
        <a:ext cx="2885300" cy="1731180"/>
      </dsp:txXfrm>
    </dsp:sp>
    <dsp:sp modelId="{350415C4-AE94-4D33-9976-8A3F08440484}">
      <dsp:nvSpPr>
        <dsp:cNvPr id="0" name=""/>
        <dsp:cNvSpPr/>
      </dsp:nvSpPr>
      <dsp:spPr>
        <a:xfrm>
          <a:off x="3922459" y="1608"/>
          <a:ext cx="2885300" cy="1731180"/>
        </a:xfrm>
        <a:prstGeom prst="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anose="02020603050405020304" pitchFamily="18" charset="0"/>
            </a:rPr>
            <a:t>TAKES NOTES OF EVERY INSTANCE OF IMPROPER CONDUCT ( AN INCIDENT) AND TRANSMITS THIS RECORD IN THE FORM OF AN INCIDENT REPORT IN HIS MATCH COMMISSIONER REPORT</a:t>
          </a:r>
        </a:p>
      </dsp:txBody>
      <dsp:txXfrm>
        <a:off x="3922459" y="1608"/>
        <a:ext cx="2885300" cy="1731180"/>
      </dsp:txXfrm>
    </dsp:sp>
    <dsp:sp modelId="{C9D56BE4-3CAC-4D14-B8F1-FECB38B2C30F}">
      <dsp:nvSpPr>
        <dsp:cNvPr id="0" name=""/>
        <dsp:cNvSpPr/>
      </dsp:nvSpPr>
      <dsp:spPr>
        <a:xfrm>
          <a:off x="748628" y="2021319"/>
          <a:ext cx="2885300" cy="1731180"/>
        </a:xfrm>
        <a:prstGeom prst="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anose="02020603050405020304" pitchFamily="18" charset="0"/>
            </a:rPr>
            <a:t>MUST BE THOROUGHLY FAMILIAR WITH THE REGULATIONS GOVERNING THE MATCH </a:t>
          </a:r>
        </a:p>
      </dsp:txBody>
      <dsp:txXfrm>
        <a:off x="748628" y="2021319"/>
        <a:ext cx="2885300" cy="1731180"/>
      </dsp:txXfrm>
    </dsp:sp>
    <dsp:sp modelId="{2180DC4F-0531-4310-8A66-97197A3EA8FD}">
      <dsp:nvSpPr>
        <dsp:cNvPr id="0" name=""/>
        <dsp:cNvSpPr/>
      </dsp:nvSpPr>
      <dsp:spPr>
        <a:xfrm>
          <a:off x="3922459" y="2021319"/>
          <a:ext cx="2885300" cy="1731180"/>
        </a:xfrm>
        <a:prstGeom prst="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anose="02020603050405020304" pitchFamily="18" charset="0"/>
            </a:rPr>
            <a:t>MUST BE  KNOWLEDGEABLE OF THE LOTG IN FORCE</a:t>
          </a:r>
        </a:p>
      </dsp:txBody>
      <dsp:txXfrm>
        <a:off x="3922459" y="2021319"/>
        <a:ext cx="2885300" cy="1731180"/>
      </dsp:txXfrm>
    </dsp:sp>
    <dsp:sp modelId="{D0130D66-A060-457F-9CB0-B35371088E3F}">
      <dsp:nvSpPr>
        <dsp:cNvPr id="0" name=""/>
        <dsp:cNvSpPr/>
      </dsp:nvSpPr>
      <dsp:spPr>
        <a:xfrm>
          <a:off x="748628" y="4041029"/>
          <a:ext cx="2885300" cy="1731180"/>
        </a:xfrm>
        <a:prstGeom prst="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anose="02020603050405020304" pitchFamily="18" charset="0"/>
            </a:rPr>
            <a:t>MUST POSITION HIMSELF WHERE HE CAN MAKE THE BROADEST  OBSERVATIONAL SWEEP</a:t>
          </a:r>
        </a:p>
      </dsp:txBody>
      <dsp:txXfrm>
        <a:off x="748628" y="4041029"/>
        <a:ext cx="2885300" cy="1731180"/>
      </dsp:txXfrm>
    </dsp:sp>
    <dsp:sp modelId="{D326D693-0F2E-465B-A985-5ACE8E084910}">
      <dsp:nvSpPr>
        <dsp:cNvPr id="0" name=""/>
        <dsp:cNvSpPr/>
      </dsp:nvSpPr>
      <dsp:spPr>
        <a:xfrm>
          <a:off x="3922459" y="4041029"/>
          <a:ext cx="2885300" cy="173118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cs typeface="Times New Roman" panose="02020603050405020304" pitchFamily="18" charset="0"/>
            </a:rPr>
            <a:t> </a:t>
          </a:r>
          <a:r>
            <a:rPr lang="en-US" sz="1400" kern="1200" dirty="0">
              <a:latin typeface="+mn-lt"/>
              <a:cs typeface="Times New Roman" panose="02020603050405020304" pitchFamily="18" charset="0"/>
            </a:rPr>
            <a:t>MUST BE OBJECTIVE IN REPORTING ALL FACTS  ARISING FROM INCIDENTS WITHIN VENUE INCLUDING WHAT HE OBSERVES OF VIOLATIONS OF LOTG BY MATCH OFFICIALS  IN THE FIELD OF PLAY. HE MUST REFRAIN FROM PRESENTING HIS OPINIONS</a:t>
          </a:r>
          <a:endParaRPr lang="en-US" sz="1600" kern="1200" dirty="0">
            <a:latin typeface="+mn-lt"/>
            <a:cs typeface="Times New Roman" panose="02020603050405020304" pitchFamily="18" charset="0"/>
          </a:endParaRPr>
        </a:p>
      </dsp:txBody>
      <dsp:txXfrm>
        <a:off x="3922459" y="4041029"/>
        <a:ext cx="2885300" cy="1731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90511-842E-49AE-803D-6FEBBF760878}">
      <dsp:nvSpPr>
        <dsp:cNvPr id="0" name=""/>
        <dsp:cNvSpPr/>
      </dsp:nvSpPr>
      <dsp:spPr>
        <a:xfrm>
          <a:off x="748628" y="1608"/>
          <a:ext cx="2885300" cy="17311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MUST REPORT ALL INCIDENTS WITHOUT FEAR OR FAVOUR OF ANYONE</a:t>
          </a:r>
        </a:p>
      </dsp:txBody>
      <dsp:txXfrm>
        <a:off x="748628" y="1608"/>
        <a:ext cx="2885300" cy="1731180"/>
      </dsp:txXfrm>
    </dsp:sp>
    <dsp:sp modelId="{C02C4A8E-EC76-4CA6-A770-B6B9A5E2771F}">
      <dsp:nvSpPr>
        <dsp:cNvPr id="0" name=""/>
        <dsp:cNvSpPr/>
      </dsp:nvSpPr>
      <dsp:spPr>
        <a:xfrm>
          <a:off x="3922459" y="1608"/>
          <a:ext cx="2885300" cy="1731180"/>
        </a:xfrm>
        <a:prstGeom prst="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 HE IS REPRESENTING THE HIGHEST FOOTBALL AUTHORITY IN BELIZE WITHIN THE CONFINES OF THE VENUE, HE MUST BE DRESSED APPROPRIATELY ( NO POLO SHIRTS, SHORTS, SNEAKERS, JEANS )</a:t>
          </a:r>
        </a:p>
      </dsp:txBody>
      <dsp:txXfrm>
        <a:off x="3922459" y="1608"/>
        <a:ext cx="2885300" cy="1731180"/>
      </dsp:txXfrm>
    </dsp:sp>
    <dsp:sp modelId="{C3BF1E8F-C800-491D-901B-8BC637ED577C}">
      <dsp:nvSpPr>
        <dsp:cNvPr id="0" name=""/>
        <dsp:cNvSpPr/>
      </dsp:nvSpPr>
      <dsp:spPr>
        <a:xfrm>
          <a:off x="748628" y="2021319"/>
          <a:ext cx="2885300" cy="1731180"/>
        </a:xfrm>
        <a:prstGeom prst="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 MUST ONLY INCLUDE DETAILS FROM REFEREE REPORT THAT HE WAS UNABLE TO OBSERVE.</a:t>
          </a:r>
        </a:p>
      </dsp:txBody>
      <dsp:txXfrm>
        <a:off x="748628" y="2021319"/>
        <a:ext cx="2885300" cy="1731180"/>
      </dsp:txXfrm>
    </dsp:sp>
    <dsp:sp modelId="{2A6CE5D4-797E-4288-BFFC-84B78F174E57}">
      <dsp:nvSpPr>
        <dsp:cNvPr id="0" name=""/>
        <dsp:cNvSpPr/>
      </dsp:nvSpPr>
      <dsp:spPr>
        <a:xfrm>
          <a:off x="3922459" y="2021319"/>
          <a:ext cx="2885300" cy="1731180"/>
        </a:xfrm>
        <a:prstGeom prst="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PROFESSIONALISM SHOULD BE AN IMPERATIVE WHETHER HE IS SUPERVISING A PLC, NAWL, NALC, YOUTH COMPETITION MATCH.</a:t>
          </a:r>
        </a:p>
      </dsp:txBody>
      <dsp:txXfrm>
        <a:off x="3922459" y="2021319"/>
        <a:ext cx="2885300" cy="1731180"/>
      </dsp:txXfrm>
    </dsp:sp>
    <dsp:sp modelId="{64241C7A-49E1-410B-AA51-4BC0D2E7C8C7}">
      <dsp:nvSpPr>
        <dsp:cNvPr id="0" name=""/>
        <dsp:cNvSpPr/>
      </dsp:nvSpPr>
      <dsp:spPr>
        <a:xfrm>
          <a:off x="748628" y="4041029"/>
          <a:ext cx="2885300" cy="1731180"/>
        </a:xfrm>
        <a:prstGeom prst="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HE MUST NOT COLLECT ANY CASH ON BEHALF OF THE ORGANIZING COMMITTEE ADMINISTERING THE COMPETITION </a:t>
          </a:r>
        </a:p>
      </dsp:txBody>
      <dsp:txXfrm>
        <a:off x="748628" y="4041029"/>
        <a:ext cx="2885300" cy="1731180"/>
      </dsp:txXfrm>
    </dsp:sp>
    <dsp:sp modelId="{6C365B16-CC02-4812-8F0B-EAB022C0D55F}">
      <dsp:nvSpPr>
        <dsp:cNvPr id="0" name=""/>
        <dsp:cNvSpPr/>
      </dsp:nvSpPr>
      <dsp:spPr>
        <a:xfrm>
          <a:off x="3922459" y="4041029"/>
          <a:ext cx="2885300" cy="173118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MUST WRITE COHERENTLY AND LEGIBLY</a:t>
          </a:r>
        </a:p>
      </dsp:txBody>
      <dsp:txXfrm>
        <a:off x="3922459" y="4041029"/>
        <a:ext cx="2885300" cy="1731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1938C-0ECC-46A1-8181-256D88353938}">
      <dsp:nvSpPr>
        <dsp:cNvPr id="0" name=""/>
        <dsp:cNvSpPr/>
      </dsp:nvSpPr>
      <dsp:spPr>
        <a:xfrm>
          <a:off x="894" y="610761"/>
          <a:ext cx="3487112" cy="2092267"/>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MUST ADHERE STRICTLY TO MATCH DAY COUNTDOWN </a:t>
          </a:r>
        </a:p>
      </dsp:txBody>
      <dsp:txXfrm>
        <a:off x="894" y="610761"/>
        <a:ext cx="3487112" cy="2092267"/>
      </dsp:txXfrm>
    </dsp:sp>
    <dsp:sp modelId="{10669646-65B3-4D54-BBBC-6B0966B041A6}">
      <dsp:nvSpPr>
        <dsp:cNvPr id="0" name=""/>
        <dsp:cNvSpPr/>
      </dsp:nvSpPr>
      <dsp:spPr>
        <a:xfrm>
          <a:off x="3836718" y="610761"/>
          <a:ext cx="3487112" cy="2092267"/>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MATCH OVERSIGHT DUTIES COMMENCE WHEN HE ACCEPTS HIS APPOINTMENT FOR A MATCH. HE MUST REQUEST CONTACT INFORMATION OF THE REFEREES,HOST AND VISITING TEAM FROM OC. HE MUST CONTACT BOTH TEAMS AND NOTFY THEM OF HIS COMMISSION FOR THE MATCH AS WELL AS THE OFFICIATING TEAM</a:t>
          </a:r>
        </a:p>
      </dsp:txBody>
      <dsp:txXfrm>
        <a:off x="3836718" y="610761"/>
        <a:ext cx="3487112" cy="2092267"/>
      </dsp:txXfrm>
    </dsp:sp>
    <dsp:sp modelId="{4AD74B73-C859-42C5-81C6-B900C617760C}">
      <dsp:nvSpPr>
        <dsp:cNvPr id="0" name=""/>
        <dsp:cNvSpPr/>
      </dsp:nvSpPr>
      <dsp:spPr>
        <a:xfrm>
          <a:off x="894" y="3051740"/>
          <a:ext cx="3487112" cy="2092267"/>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MUST BE AVAILABLE VIA ELECTRONIC COMMUNICATION AFTER RECEIVING MATCH PACKAGE </a:t>
          </a:r>
        </a:p>
      </dsp:txBody>
      <dsp:txXfrm>
        <a:off x="894" y="3051740"/>
        <a:ext cx="3487112" cy="2092267"/>
      </dsp:txXfrm>
    </dsp:sp>
    <dsp:sp modelId="{06A819CA-B922-46C5-B18D-873DC28079B0}">
      <dsp:nvSpPr>
        <dsp:cNvPr id="0" name=""/>
        <dsp:cNvSpPr/>
      </dsp:nvSpPr>
      <dsp:spPr>
        <a:xfrm>
          <a:off x="3836718" y="3051740"/>
          <a:ext cx="3487112" cy="2092267"/>
        </a:xfrm>
        <a:prstGeom prst="rect">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MUST TRANSMIT TO THE RESPECTIVE TECHNICAL OFFICER AND/OR FFB DIR. OF COMPETITIONS VIA WHATSAPP A COPY OF THE REFEREE REPORT AS SOON AS IT IS COMPLETED AND TRANSMIT A COPY OF THE COMMISSIONER’S REPORT AS SOON AS HE HAS COMPLETED IT WITHIN 48 HOURS.</a:t>
          </a:r>
        </a:p>
      </dsp:txBody>
      <dsp:txXfrm>
        <a:off x="3836718" y="3051740"/>
        <a:ext cx="3487112" cy="2092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5BD10-C8D5-4CDF-A1B1-8EFBB4FE79D2}">
      <dsp:nvSpPr>
        <dsp:cNvPr id="0" name=""/>
        <dsp:cNvSpPr/>
      </dsp:nvSpPr>
      <dsp:spPr>
        <a:xfrm>
          <a:off x="894" y="610761"/>
          <a:ext cx="3487112" cy="209226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MUST USE PROPER CHANNELS OF COMMUNICATIONS TO VOICE DISSATISFACTION WITH ACTIONS OF ANY FFB OFFICIAL WHO MAY HAVE VIOLATED FFB CODE OF CONDUCT OR FIFA FAIR PLAY CODE</a:t>
          </a:r>
        </a:p>
      </dsp:txBody>
      <dsp:txXfrm>
        <a:off x="894" y="610761"/>
        <a:ext cx="3487112" cy="2092267"/>
      </dsp:txXfrm>
    </dsp:sp>
    <dsp:sp modelId="{0C2622DB-6449-427A-9247-73C086F1588D}">
      <dsp:nvSpPr>
        <dsp:cNvPr id="0" name=""/>
        <dsp:cNvSpPr/>
      </dsp:nvSpPr>
      <dsp:spPr>
        <a:xfrm>
          <a:off x="3836718" y="610761"/>
          <a:ext cx="3487112" cy="2092267"/>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HE  MUST NOTE INSTANCES OF DISCRIMINATORY REMARKS WITHIN VENUE AND DIRECT SECURITY TO WARN PERPETUATORS TO DESIST BEFORE ORDERING SUCH TO BE  EXPELLED FROM STADIUM</a:t>
          </a:r>
        </a:p>
      </dsp:txBody>
      <dsp:txXfrm>
        <a:off x="3836718" y="610761"/>
        <a:ext cx="3487112" cy="2092267"/>
      </dsp:txXfrm>
    </dsp:sp>
    <dsp:sp modelId="{EBEBF08D-7FCE-4B01-86ED-DC6364CCCEC8}">
      <dsp:nvSpPr>
        <dsp:cNvPr id="0" name=""/>
        <dsp:cNvSpPr/>
      </dsp:nvSpPr>
      <dsp:spPr>
        <a:xfrm>
          <a:off x="1918806" y="3051740"/>
          <a:ext cx="3487112" cy="2092267"/>
        </a:xfrm>
        <a:prstGeom prst="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HE MUST BE SEATED ALONG WITH REFEREE ASSESSOR DURING MATCH</a:t>
          </a:r>
        </a:p>
      </dsp:txBody>
      <dsp:txXfrm>
        <a:off x="1918806" y="3051740"/>
        <a:ext cx="3487112" cy="20922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D763F-FFA6-4DD4-AB94-2B11E9043A7E}">
      <dsp:nvSpPr>
        <dsp:cNvPr id="0" name=""/>
        <dsp:cNvSpPr/>
      </dsp:nvSpPr>
      <dsp:spPr>
        <a:xfrm>
          <a:off x="0" y="679967"/>
          <a:ext cx="7324725" cy="4394835"/>
        </a:xfrm>
        <a:prstGeom prst="rect">
          <a:avLst/>
        </a:prstGeom>
        <a:solidFill>
          <a:srgbClr val="CC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 THE INSTANCES IN WHICH THE REFEREE OR ANY ASSISTANT REFEREE CONTINUALLY VIOLATE LOTG OR JEOPARDIZE SAFETY OF PLAYERS BY LIBERALLY MISAPPLYING LAWS RELATING TO FOULS AND MISCONDUCT, THE MATCH COMMISSIONER MUST CONSULT WITH REFEREE ASSESSOR BEFORE DIRECTING THE REFEREE ASSESSOR TO CONSULT WITH FOURTH OFFICIAL TO GET REFEREE’S ATTENTION. THE MATCH COMMISSIONER SHALL IMMEDIATELY NOTIFY THE DIR OF COMPETITIONS WHO SHALL THEN CONSULT WITH DIRECTOR OF REFEREES ABOUT AVAILABILITY OF OFFICIALS TO TAKE PLACE OF FOURTH OFFICIAL IN THE EVENT THAT THE REFEREE HAS TO BE REPLACED FOR PERSISTENT VIOLATION OF THE LOTG.</a:t>
          </a:r>
        </a:p>
      </dsp:txBody>
      <dsp:txXfrm>
        <a:off x="0" y="679967"/>
        <a:ext cx="7324725" cy="43948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6A0CF-3E81-4D37-891C-72D089CC0E15}" type="datetimeFigureOut">
              <a:rPr lang="en-US" smtClean="0"/>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B06E6-2137-4AE2-BAE7-1939DCFD27CB}" type="slidenum">
              <a:rPr lang="en-US" smtClean="0"/>
              <a:t>‹#›</a:t>
            </a:fld>
            <a:endParaRPr lang="en-US"/>
          </a:p>
        </p:txBody>
      </p:sp>
    </p:spTree>
    <p:extLst>
      <p:ext uri="{BB962C8B-B14F-4D97-AF65-F5344CB8AC3E}">
        <p14:creationId xmlns:p14="http://schemas.microsoft.com/office/powerpoint/2010/main" val="251544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a:t>
            </a:r>
            <a:r>
              <a:rPr lang="en-US" baseline="0" dirty="0"/>
              <a:t> Creator created Adam, He told the Angels that He was going to create man. And the angels said ‘ are you going to create another being who is going to cause mischief on earth? The Creator told them “ I know what you know not. Then after He had created Adam He taught Adam the names of things. He then asked the angels to name the things. They couldn’t answer. Then He told Adam to tell them the name of those things….so if you are asked “ </a:t>
            </a:r>
            <a:r>
              <a:rPr lang="en-US" baseline="0" dirty="0" err="1"/>
              <a:t>whats</a:t>
            </a:r>
            <a:r>
              <a:rPr lang="en-US" baseline="0" dirty="0"/>
              <a:t> in a name? say “ everything”…so lets start with commission</a:t>
            </a:r>
            <a:endParaRPr lang="en-US" dirty="0"/>
          </a:p>
        </p:txBody>
      </p:sp>
      <p:sp>
        <p:nvSpPr>
          <p:cNvPr id="4" name="Slide Number Placeholder 3"/>
          <p:cNvSpPr>
            <a:spLocks noGrp="1"/>
          </p:cNvSpPr>
          <p:nvPr>
            <p:ph type="sldNum" sz="quarter" idx="10"/>
          </p:nvPr>
        </p:nvSpPr>
        <p:spPr/>
        <p:txBody>
          <a:bodyPr/>
          <a:lstStyle/>
          <a:p>
            <a:fld id="{F13B06E6-2137-4AE2-BAE7-1939DCFD27CB}" type="slidenum">
              <a:rPr lang="en-US" smtClean="0"/>
              <a:t>1</a:t>
            </a:fld>
            <a:endParaRPr lang="en-US"/>
          </a:p>
        </p:txBody>
      </p:sp>
    </p:spTree>
    <p:extLst>
      <p:ext uri="{BB962C8B-B14F-4D97-AF65-F5344CB8AC3E}">
        <p14:creationId xmlns:p14="http://schemas.microsoft.com/office/powerpoint/2010/main" val="244248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317A-5248-486B-94B0-9FBF5C6C4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5C3846-3239-4D11-90F7-3AF1FBC28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1643A8-1D7D-4038-8E60-6DE3FB3EC94E}"/>
              </a:ext>
            </a:extLst>
          </p:cNvPr>
          <p:cNvSpPr>
            <a:spLocks noGrp="1"/>
          </p:cNvSpPr>
          <p:nvPr>
            <p:ph type="dt" sz="half" idx="10"/>
          </p:nvPr>
        </p:nvSpPr>
        <p:spPr/>
        <p:txBody>
          <a:bodyPr/>
          <a:lstStyle/>
          <a:p>
            <a:fld id="{4BDF68E2-58F2-4D09-BE8B-E3BD06533059}" type="datetimeFigureOut">
              <a:rPr lang="en-US" smtClean="0"/>
              <a:t>6/19/2018</a:t>
            </a:fld>
            <a:endParaRPr lang="en-US" dirty="0"/>
          </a:p>
        </p:txBody>
      </p:sp>
      <p:sp>
        <p:nvSpPr>
          <p:cNvPr id="5" name="Footer Placeholder 4">
            <a:extLst>
              <a:ext uri="{FF2B5EF4-FFF2-40B4-BE49-F238E27FC236}">
                <a16:creationId xmlns:a16="http://schemas.microsoft.com/office/drawing/2014/main" id="{98527113-2A0D-4D28-BB1D-30FEF41025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06DB77-371D-4DFE-A2D5-EB0FE55E399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58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CA6A-BC6E-40CE-AD91-0847DAD47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4A146C-A82B-45F6-973B-8654F30999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70462-5E3E-4D06-AC00-FD16E0454BEB}"/>
              </a:ext>
            </a:extLst>
          </p:cNvPr>
          <p:cNvSpPr>
            <a:spLocks noGrp="1"/>
          </p:cNvSpPr>
          <p:nvPr>
            <p:ph type="dt" sz="half" idx="10"/>
          </p:nvPr>
        </p:nvSpPr>
        <p:spPr/>
        <p:txBody>
          <a:bodyPr/>
          <a:lstStyle/>
          <a:p>
            <a:fld id="{2E2D6473-DF6D-4702-B328-E0DD40540A4E}" type="datetimeFigureOut">
              <a:rPr lang="en-US" smtClean="0"/>
              <a:t>6/19/2018</a:t>
            </a:fld>
            <a:endParaRPr lang="en-US" dirty="0"/>
          </a:p>
        </p:txBody>
      </p:sp>
      <p:sp>
        <p:nvSpPr>
          <p:cNvPr id="5" name="Footer Placeholder 4">
            <a:extLst>
              <a:ext uri="{FF2B5EF4-FFF2-40B4-BE49-F238E27FC236}">
                <a16:creationId xmlns:a16="http://schemas.microsoft.com/office/drawing/2014/main" id="{9BBD8DF8-75CA-4CA6-AB4C-487C155153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AE5864-C9C1-4817-84B1-264C6B91C68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478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3E5DE-4487-429E-9B92-D192031AF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80E8E0-A7F6-49E3-87A8-94B87BD021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EB7E6-3A5C-4BE5-9661-37A88273AD2C}"/>
              </a:ext>
            </a:extLst>
          </p:cNvPr>
          <p:cNvSpPr>
            <a:spLocks noGrp="1"/>
          </p:cNvSpPr>
          <p:nvPr>
            <p:ph type="dt" sz="half" idx="10"/>
          </p:nvPr>
        </p:nvSpPr>
        <p:spPr/>
        <p:txBody>
          <a:bodyPr/>
          <a:lstStyle/>
          <a:p>
            <a:fld id="{E26F7E3A-B166-407D-9866-32884E7D5B37}" type="datetimeFigureOut">
              <a:rPr lang="en-US" smtClean="0"/>
              <a:t>6/19/2018</a:t>
            </a:fld>
            <a:endParaRPr lang="en-US" dirty="0"/>
          </a:p>
        </p:txBody>
      </p:sp>
      <p:sp>
        <p:nvSpPr>
          <p:cNvPr id="5" name="Footer Placeholder 4">
            <a:extLst>
              <a:ext uri="{FF2B5EF4-FFF2-40B4-BE49-F238E27FC236}">
                <a16:creationId xmlns:a16="http://schemas.microsoft.com/office/drawing/2014/main" id="{FA696FB0-44CD-4373-80DE-5DC7C9A581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E6AFCF-F22F-4B67-BAA5-4BBF35FCDC4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29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0F62-9CCA-4561-88A8-EBC1E980A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326C6-EA2E-415C-AC5A-D732120D0B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3EFB6-3857-4C07-82AB-E7815B8195FF}"/>
              </a:ext>
            </a:extLst>
          </p:cNvPr>
          <p:cNvSpPr>
            <a:spLocks noGrp="1"/>
          </p:cNvSpPr>
          <p:nvPr>
            <p:ph type="dt" sz="half" idx="10"/>
          </p:nvPr>
        </p:nvSpPr>
        <p:spPr/>
        <p:txBody>
          <a:bodyPr/>
          <a:lstStyle/>
          <a:p>
            <a:fld id="{528FC5F6-F338-4AE4-BB23-26385BCFC423}" type="datetimeFigureOut">
              <a:rPr lang="en-US" smtClean="0"/>
              <a:t>6/19/2018</a:t>
            </a:fld>
            <a:endParaRPr lang="en-US" dirty="0"/>
          </a:p>
        </p:txBody>
      </p:sp>
      <p:sp>
        <p:nvSpPr>
          <p:cNvPr id="5" name="Footer Placeholder 4">
            <a:extLst>
              <a:ext uri="{FF2B5EF4-FFF2-40B4-BE49-F238E27FC236}">
                <a16:creationId xmlns:a16="http://schemas.microsoft.com/office/drawing/2014/main" id="{CC55C10A-B00B-4CF2-91BD-9B52F121B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4905B-8C73-44E5-9C45-258CDA688E93}"/>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35170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3D3D-8A5E-48C2-98FC-F3C9BA9A8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D8D97-A357-45A9-9D16-E3DD773E0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432850-08E2-4C15-9311-8220D441070F}"/>
              </a:ext>
            </a:extLst>
          </p:cNvPr>
          <p:cNvSpPr>
            <a:spLocks noGrp="1"/>
          </p:cNvSpPr>
          <p:nvPr>
            <p:ph type="dt" sz="half" idx="10"/>
          </p:nvPr>
        </p:nvSpPr>
        <p:spPr/>
        <p:txBody>
          <a:bodyPr/>
          <a:lstStyle/>
          <a:p>
            <a:fld id="{20EBB0C4-6273-4C6E-B9BD-2EDC30F1CD52}" type="datetimeFigureOut">
              <a:rPr lang="en-US" smtClean="0"/>
              <a:t>6/19/2018</a:t>
            </a:fld>
            <a:endParaRPr lang="en-US" dirty="0"/>
          </a:p>
        </p:txBody>
      </p:sp>
      <p:sp>
        <p:nvSpPr>
          <p:cNvPr id="5" name="Footer Placeholder 4">
            <a:extLst>
              <a:ext uri="{FF2B5EF4-FFF2-40B4-BE49-F238E27FC236}">
                <a16:creationId xmlns:a16="http://schemas.microsoft.com/office/drawing/2014/main" id="{19D8A296-AB58-44B1-A99C-5BCAE4AFA2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3BE039-FE38-428D-9890-5E7C0AA5045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724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AF02-E44E-40B6-A295-0D66FE565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E2626-A51F-4CAA-BBF6-D57046653D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52BA47-29BC-40F7-89B7-638E5011E5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8E2C3E-710E-46E6-BD17-3523354F9356}"/>
              </a:ext>
            </a:extLst>
          </p:cNvPr>
          <p:cNvSpPr>
            <a:spLocks noGrp="1"/>
          </p:cNvSpPr>
          <p:nvPr>
            <p:ph type="dt" sz="half" idx="10"/>
          </p:nvPr>
        </p:nvSpPr>
        <p:spPr/>
        <p:txBody>
          <a:bodyPr/>
          <a:lstStyle/>
          <a:p>
            <a:fld id="{19AB4D41-86C1-4908-B66A-0B50CEB3BF29}" type="datetimeFigureOut">
              <a:rPr lang="en-US" smtClean="0"/>
              <a:t>6/19/2018</a:t>
            </a:fld>
            <a:endParaRPr lang="en-US" dirty="0"/>
          </a:p>
        </p:txBody>
      </p:sp>
      <p:sp>
        <p:nvSpPr>
          <p:cNvPr id="6" name="Footer Placeholder 5">
            <a:extLst>
              <a:ext uri="{FF2B5EF4-FFF2-40B4-BE49-F238E27FC236}">
                <a16:creationId xmlns:a16="http://schemas.microsoft.com/office/drawing/2014/main" id="{B5F3DCD5-C9FB-49E1-AF9F-60413A91F2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1B0BF-5ADD-4500-9966-E4E4AAED09A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402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A80E-7334-4841-8DBC-E55B0DFD50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A50E49-C7EE-4B5A-8F67-2B2FE2D52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60B7DE-8C1C-4D8A-BF68-7E5F37B74A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D7B98E-DD94-41A2-B0FA-A5F9D8E56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8FD20C-4688-4B8D-945B-07FCFF4976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F9E26-CF85-409C-99B4-1BBB85700B45}"/>
              </a:ext>
            </a:extLst>
          </p:cNvPr>
          <p:cNvSpPr>
            <a:spLocks noGrp="1"/>
          </p:cNvSpPr>
          <p:nvPr>
            <p:ph type="dt" sz="half" idx="10"/>
          </p:nvPr>
        </p:nvSpPr>
        <p:spPr/>
        <p:txBody>
          <a:bodyPr/>
          <a:lstStyle/>
          <a:p>
            <a:fld id="{E6426E2C-56C1-4E0D-A793-0088A7FDD37E}" type="datetimeFigureOut">
              <a:rPr lang="en-US" smtClean="0"/>
              <a:t>6/19/2018</a:t>
            </a:fld>
            <a:endParaRPr lang="en-US" dirty="0"/>
          </a:p>
        </p:txBody>
      </p:sp>
      <p:sp>
        <p:nvSpPr>
          <p:cNvPr id="8" name="Footer Placeholder 7">
            <a:extLst>
              <a:ext uri="{FF2B5EF4-FFF2-40B4-BE49-F238E27FC236}">
                <a16:creationId xmlns:a16="http://schemas.microsoft.com/office/drawing/2014/main" id="{B17EBD9C-940F-4773-A774-B3AF31B53B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D45349A-B651-48F2-96AC-DEB2B6371A0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920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68FF-7950-436B-BD20-1B1C224FE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4F5DC-0F83-4447-91C4-D50B078E7E7D}"/>
              </a:ext>
            </a:extLst>
          </p:cNvPr>
          <p:cNvSpPr>
            <a:spLocks noGrp="1"/>
          </p:cNvSpPr>
          <p:nvPr>
            <p:ph type="dt" sz="half" idx="10"/>
          </p:nvPr>
        </p:nvSpPr>
        <p:spPr/>
        <p:txBody>
          <a:bodyPr/>
          <a:lstStyle/>
          <a:p>
            <a:fld id="{C8C39B41-D8B5-4052-B551-9B5525EAA8B6}" type="datetimeFigureOut">
              <a:rPr lang="en-US" smtClean="0"/>
              <a:t>6/19/2018</a:t>
            </a:fld>
            <a:endParaRPr lang="en-US" dirty="0"/>
          </a:p>
        </p:txBody>
      </p:sp>
      <p:sp>
        <p:nvSpPr>
          <p:cNvPr id="4" name="Footer Placeholder 3">
            <a:extLst>
              <a:ext uri="{FF2B5EF4-FFF2-40B4-BE49-F238E27FC236}">
                <a16:creationId xmlns:a16="http://schemas.microsoft.com/office/drawing/2014/main" id="{FC4F1699-3BD8-41C0-8E77-734D430F75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DA4FCB-F843-4934-A2E5-9E1C6E44F50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380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ED2AA-A708-4BB9-8B5A-40607A9318DB}"/>
              </a:ext>
            </a:extLst>
          </p:cNvPr>
          <p:cNvSpPr>
            <a:spLocks noGrp="1"/>
          </p:cNvSpPr>
          <p:nvPr>
            <p:ph type="dt" sz="half" idx="10"/>
          </p:nvPr>
        </p:nvSpPr>
        <p:spPr/>
        <p:txBody>
          <a:bodyPr/>
          <a:lstStyle/>
          <a:p>
            <a:fld id="{4D94136C-8742-45B2-AF27-D93DF72833A9}" type="datetimeFigureOut">
              <a:rPr lang="en-US" smtClean="0"/>
              <a:t>6/19/2018</a:t>
            </a:fld>
            <a:endParaRPr lang="en-US" dirty="0"/>
          </a:p>
        </p:txBody>
      </p:sp>
      <p:sp>
        <p:nvSpPr>
          <p:cNvPr id="3" name="Footer Placeholder 2">
            <a:extLst>
              <a:ext uri="{FF2B5EF4-FFF2-40B4-BE49-F238E27FC236}">
                <a16:creationId xmlns:a16="http://schemas.microsoft.com/office/drawing/2014/main" id="{040F99E3-270E-415E-8279-76E56B09E4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23B41B-886A-4732-BA9C-3211BF416A8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638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37E1-E45B-4896-A1E3-5751B5564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A7807-B84A-4944-A227-6B50A3C5F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9E25D-0FA9-4DED-9A6D-C73A69490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8F3E3C-568B-4947-A459-1F03AC880B2D}"/>
              </a:ext>
            </a:extLst>
          </p:cNvPr>
          <p:cNvSpPr>
            <a:spLocks noGrp="1"/>
          </p:cNvSpPr>
          <p:nvPr>
            <p:ph type="dt" sz="half" idx="10"/>
          </p:nvPr>
        </p:nvSpPr>
        <p:spPr/>
        <p:txBody>
          <a:bodyPr/>
          <a:lstStyle/>
          <a:p>
            <a:fld id="{32ABBEA6-7C60-4B02-AE87-00D78D8422AF}" type="datetimeFigureOut">
              <a:rPr lang="en-US" smtClean="0"/>
              <a:t>6/19/2018</a:t>
            </a:fld>
            <a:endParaRPr lang="en-US" dirty="0"/>
          </a:p>
        </p:txBody>
      </p:sp>
      <p:sp>
        <p:nvSpPr>
          <p:cNvPr id="6" name="Footer Placeholder 5">
            <a:extLst>
              <a:ext uri="{FF2B5EF4-FFF2-40B4-BE49-F238E27FC236}">
                <a16:creationId xmlns:a16="http://schemas.microsoft.com/office/drawing/2014/main" id="{BE25F5B3-CF70-4E30-96F8-83E3FF1B1A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5BF8F5-A666-4BA2-AFCF-A8AA7B93743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10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B9C3-71F0-4DD3-AED1-C6583A939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6B1CD7-B741-49C8-A73E-58C1538994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F6D4CA-2DF2-4FC6-ACEB-C8E812795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7701A6-1564-4232-81AA-B5851384E246}"/>
              </a:ext>
            </a:extLst>
          </p:cNvPr>
          <p:cNvSpPr>
            <a:spLocks noGrp="1"/>
          </p:cNvSpPr>
          <p:nvPr>
            <p:ph type="dt" sz="half" idx="10"/>
          </p:nvPr>
        </p:nvSpPr>
        <p:spPr/>
        <p:txBody>
          <a:bodyPr/>
          <a:lstStyle/>
          <a:p>
            <a:fld id="{C9CAD897-D46E-4AD2-BD9B-49DD3E640873}" type="datetimeFigureOut">
              <a:rPr lang="en-US" smtClean="0"/>
              <a:t>6/19/2018</a:t>
            </a:fld>
            <a:endParaRPr lang="en-US" dirty="0"/>
          </a:p>
        </p:txBody>
      </p:sp>
      <p:sp>
        <p:nvSpPr>
          <p:cNvPr id="6" name="Footer Placeholder 5">
            <a:extLst>
              <a:ext uri="{FF2B5EF4-FFF2-40B4-BE49-F238E27FC236}">
                <a16:creationId xmlns:a16="http://schemas.microsoft.com/office/drawing/2014/main" id="{0BD13DB0-2B48-46C1-986D-319261853A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BD8D97-CE18-4D36-BE3A-FD936741CC6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413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2847A-32EB-4682-AEDD-6CB8F8DD1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D9AF4-2518-446A-90E6-B955104DE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C18FE-7C01-47BD-A1CD-73EA0423C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6/19/2018</a:t>
            </a:fld>
            <a:endParaRPr lang="en-US" dirty="0"/>
          </a:p>
        </p:txBody>
      </p:sp>
      <p:sp>
        <p:nvSpPr>
          <p:cNvPr id="5" name="Footer Placeholder 4">
            <a:extLst>
              <a:ext uri="{FF2B5EF4-FFF2-40B4-BE49-F238E27FC236}">
                <a16:creationId xmlns:a16="http://schemas.microsoft.com/office/drawing/2014/main" id="{49E37591-0419-401D-8D1D-E9204CEC0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537CC3-8AC3-460E-A35D-B91A23908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85363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2156F79-9786-4CCC-95BE-A2BA9987603B}"/>
              </a:ext>
            </a:extLst>
          </p:cNvPr>
          <p:cNvGraphicFramePr>
            <a:graphicFrameLocks noGrp="1"/>
          </p:cNvGraphicFramePr>
          <p:nvPr>
            <p:ph idx="1"/>
            <p:extLst>
              <p:ext uri="{D42A27DB-BD31-4B8C-83A1-F6EECF244321}">
                <p14:modId xmlns:p14="http://schemas.microsoft.com/office/powerpoint/2010/main" val="2870891230"/>
              </p:ext>
            </p:extLst>
          </p:nvPr>
        </p:nvGraphicFramePr>
        <p:xfrm>
          <a:off x="4670252" y="0"/>
          <a:ext cx="748750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D653D5D-0CF9-44CA-897E-AE23B6DD5889}"/>
              </a:ext>
            </a:extLst>
          </p:cNvPr>
          <p:cNvSpPr/>
          <p:nvPr/>
        </p:nvSpPr>
        <p:spPr>
          <a:xfrm>
            <a:off x="0" y="0"/>
            <a:ext cx="4636008"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8955A15-8799-429F-99BB-A624FAA8D4A8}"/>
              </a:ext>
            </a:extLst>
          </p:cNvPr>
          <p:cNvSpPr>
            <a:spLocks noGrp="1"/>
          </p:cNvSpPr>
          <p:nvPr>
            <p:ph type="title"/>
          </p:nvPr>
        </p:nvSpPr>
        <p:spPr>
          <a:xfrm>
            <a:off x="0" y="0"/>
            <a:ext cx="4636007" cy="6858000"/>
          </a:xfrm>
        </p:spPr>
        <p:txBody>
          <a:bodyPr>
            <a:normAutofit/>
          </a:bodyPr>
          <a:lstStyle/>
          <a:p>
            <a:r>
              <a:rPr lang="en-US" sz="3100" dirty="0">
                <a:solidFill>
                  <a:srgbClr val="FFFFFF"/>
                </a:solidFill>
              </a:rPr>
              <a:t>	</a:t>
            </a:r>
            <a:r>
              <a:rPr lang="en-US" sz="2800" dirty="0">
                <a:solidFill>
                  <a:srgbClr val="FFFFFF"/>
                </a:solidFill>
              </a:rPr>
              <a:t>		</a:t>
            </a:r>
            <a:r>
              <a:rPr lang="en-US" sz="40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a:t>
            </a:r>
            <a:endParaRPr lang="en-US" sz="31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F3812B2-60C7-428F-A32F-3B052B82E7A6}"/>
              </a:ext>
            </a:extLst>
          </p:cNvPr>
          <p:cNvSpPr/>
          <p:nvPr/>
        </p:nvSpPr>
        <p:spPr>
          <a:xfrm>
            <a:off x="535005" y="1944163"/>
            <a:ext cx="45719" cy="3038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sign&#10;&#10;Description generated with high confidence">
            <a:extLst>
              <a:ext uri="{FF2B5EF4-FFF2-40B4-BE49-F238E27FC236}">
                <a16:creationId xmlns:a16="http://schemas.microsoft.com/office/drawing/2014/main" id="{FC643B79-5491-45EE-A686-01698712FB52}"/>
              </a:ext>
            </a:extLst>
          </p:cNvPr>
          <p:cNvPicPr>
            <a:picLocks noChangeAspect="1"/>
          </p:cNvPicPr>
          <p:nvPr/>
        </p:nvPicPr>
        <p:blipFill>
          <a:blip r:embed="rId8"/>
          <a:stretch>
            <a:fillRect/>
          </a:stretch>
        </p:blipFill>
        <p:spPr>
          <a:xfrm>
            <a:off x="34244" y="60869"/>
            <a:ext cx="1092960" cy="1440401"/>
          </a:xfrm>
          <a:prstGeom prst="rect">
            <a:avLst/>
          </a:prstGeom>
        </p:spPr>
      </p:pic>
      <p:sp>
        <p:nvSpPr>
          <p:cNvPr id="2" name="Rectangle 1">
            <a:extLst>
              <a:ext uri="{FF2B5EF4-FFF2-40B4-BE49-F238E27FC236}">
                <a16:creationId xmlns:a16="http://schemas.microsoft.com/office/drawing/2014/main" id="{E9761198-E757-4921-A5B1-06F6F4D4671A}"/>
              </a:ext>
            </a:extLst>
          </p:cNvPr>
          <p:cNvSpPr/>
          <p:nvPr/>
        </p:nvSpPr>
        <p:spPr>
          <a:xfrm>
            <a:off x="580723" y="3946718"/>
            <a:ext cx="4055284" cy="461665"/>
          </a:xfrm>
          <a:prstGeom prst="rect">
            <a:avLst/>
          </a:prstGeom>
          <a:noFill/>
        </p:spPr>
        <p:txBody>
          <a:bodyPr wrap="square" lIns="91440" tIns="45720" rIns="91440" bIns="45720">
            <a:spAutoFit/>
          </a:bodyPr>
          <a:lstStyle/>
          <a:p>
            <a:pPr algn="ctr"/>
            <a:r>
              <a:rPr lang="en-US" sz="24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4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kuh</a:t>
            </a:r>
            <a:r>
              <a:rPr lang="en-US" sz="24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-mish-uh n]</a:t>
            </a:r>
          </a:p>
        </p:txBody>
      </p:sp>
    </p:spTree>
    <p:extLst>
      <p:ext uri="{BB962C8B-B14F-4D97-AF65-F5344CB8AC3E}">
        <p14:creationId xmlns:p14="http://schemas.microsoft.com/office/powerpoint/2010/main" val="84713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A group of people standing in a field&#10;&#10;Description generated with very high confidence">
            <a:extLst>
              <a:ext uri="{FF2B5EF4-FFF2-40B4-BE49-F238E27FC236}">
                <a16:creationId xmlns:a16="http://schemas.microsoft.com/office/drawing/2014/main" id="{3EC4B880-18E2-457E-8CC6-F42F55EA537C}"/>
              </a:ext>
            </a:extLst>
          </p:cNvPr>
          <p:cNvPicPr>
            <a:picLocks noChangeAspect="1"/>
          </p:cNvPicPr>
          <p:nvPr/>
        </p:nvPicPr>
        <p:blipFill rotWithShape="1">
          <a:blip r:embed="rId2"/>
          <a:srcRect l="22885" r="2642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DC8A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35591" y="36430"/>
            <a:ext cx="7556389" cy="687470"/>
          </a:xfrm>
        </p:spPr>
        <p:txBody>
          <a:bodyPr anchor="b">
            <a:normAutofit/>
          </a:bodyPr>
          <a:lstStyle/>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FFB MATCH COMMISSIONER</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0EA3E4F-17DD-4894-A05E-D70F7C1FD2F8}"/>
              </a:ext>
            </a:extLst>
          </p:cNvPr>
          <p:cNvSpPr/>
          <p:nvPr/>
        </p:nvSpPr>
        <p:spPr>
          <a:xfrm>
            <a:off x="4965429" y="1847466"/>
            <a:ext cx="6855096" cy="5353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005BC78-F096-4A2B-8B31-440DABCF554A}"/>
              </a:ext>
            </a:extLst>
          </p:cNvPr>
          <p:cNvGraphicFramePr/>
          <p:nvPr>
            <p:extLst>
              <p:ext uri="{D42A27DB-BD31-4B8C-83A1-F6EECF244321}">
                <p14:modId xmlns:p14="http://schemas.microsoft.com/office/powerpoint/2010/main" val="3943582665"/>
              </p:ext>
            </p:extLst>
          </p:nvPr>
        </p:nvGraphicFramePr>
        <p:xfrm>
          <a:off x="4752975" y="1066800"/>
          <a:ext cx="7324725" cy="5754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sign&#10;&#10;Description generated with high confidence">
            <a:extLst>
              <a:ext uri="{FF2B5EF4-FFF2-40B4-BE49-F238E27FC236}">
                <a16:creationId xmlns:a16="http://schemas.microsoft.com/office/drawing/2014/main" id="{9258BD71-1FEB-4D15-BEB9-46D4A7221A33}"/>
              </a:ext>
            </a:extLst>
          </p:cNvPr>
          <p:cNvPicPr>
            <a:picLocks noChangeAspect="1"/>
          </p:cNvPicPr>
          <p:nvPr/>
        </p:nvPicPr>
        <p:blipFill>
          <a:blip r:embed="rId8"/>
          <a:stretch>
            <a:fillRect/>
          </a:stretch>
        </p:blipFill>
        <p:spPr>
          <a:xfrm>
            <a:off x="0" y="36430"/>
            <a:ext cx="644851" cy="849843"/>
          </a:xfrm>
          <a:prstGeom prst="rect">
            <a:avLst/>
          </a:prstGeom>
        </p:spPr>
      </p:pic>
    </p:spTree>
    <p:extLst>
      <p:ext uri="{BB962C8B-B14F-4D97-AF65-F5344CB8AC3E}">
        <p14:creationId xmlns:p14="http://schemas.microsoft.com/office/powerpoint/2010/main" val="292951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sign&#10;&#10;Description generated with high confidence">
            <a:extLst>
              <a:ext uri="{FF2B5EF4-FFF2-40B4-BE49-F238E27FC236}">
                <a16:creationId xmlns:a16="http://schemas.microsoft.com/office/drawing/2014/main" id="{F90628B6-36D0-4A66-BDAA-6F67635738FF}"/>
              </a:ext>
            </a:extLst>
          </p:cNvPr>
          <p:cNvPicPr>
            <a:picLocks noChangeAspect="1"/>
          </p:cNvPicPr>
          <p:nvPr/>
        </p:nvPicPr>
        <p:blipFill>
          <a:blip r:embed="rId2"/>
          <a:stretch>
            <a:fillRect/>
          </a:stretch>
        </p:blipFill>
        <p:spPr>
          <a:xfrm>
            <a:off x="480060" y="1174840"/>
            <a:ext cx="3425957" cy="4507838"/>
          </a:xfrm>
          <a:prstGeom prst="rect">
            <a:avLst/>
          </a:prstGeom>
        </p:spPr>
      </p:pic>
      <p:sp>
        <p:nvSpPr>
          <p:cNvPr id="2" name="Title 1"/>
          <p:cNvSpPr>
            <a:spLocks noGrp="1"/>
          </p:cNvSpPr>
          <p:nvPr>
            <p:ph type="title"/>
          </p:nvPr>
        </p:nvSpPr>
        <p:spPr>
          <a:xfrm>
            <a:off x="4384039" y="365125"/>
            <a:ext cx="7164493" cy="1325563"/>
          </a:xfrm>
        </p:spPr>
        <p:txBody>
          <a:bodyPr>
            <a:normAutofit/>
          </a:bodyPr>
          <a:lstStyle/>
          <a:p>
            <a:r>
              <a:rPr lang="en-US" dirty="0">
                <a:latin typeface="Times New Roman" panose="02020603050405020304" pitchFamily="18" charset="0"/>
                <a:cs typeface="Times New Roman" panose="02020603050405020304" pitchFamily="18" charset="0"/>
              </a:rPr>
              <a:t>AT THE END OF THE DAY:</a:t>
            </a:r>
          </a:p>
        </p:txBody>
      </p:sp>
      <p:sp>
        <p:nvSpPr>
          <p:cNvPr id="3" name="Content Placeholder 2"/>
          <p:cNvSpPr>
            <a:spLocks noGrp="1"/>
          </p:cNvSpPr>
          <p:nvPr>
            <p:ph idx="1"/>
          </p:nvPr>
        </p:nvSpPr>
        <p:spPr>
          <a:xfrm>
            <a:off x="4387515" y="2022601"/>
            <a:ext cx="7161017" cy="4154361"/>
          </a:xfrm>
        </p:spPr>
        <p:txBody>
          <a:bodyPr>
            <a:normAutofit/>
          </a:bodyPr>
          <a:lstStyle/>
          <a:p>
            <a:r>
              <a:rPr lang="en-US" sz="2000" dirty="0">
                <a:latin typeface="Times New Roman" panose="02020603050405020304" pitchFamily="18" charset="0"/>
                <a:cs typeface="Times New Roman" panose="02020603050405020304" pitchFamily="18" charset="0"/>
              </a:rPr>
              <a:t>THE MATCH COMMISSIONER STRIVES TO PRESERVE THE FFB MATCH EXPERIENCE AT THE VENUE BY DILIGENTLY MONITORING DISRUPTING INFLUENCES AGAINST THE ELEVEN ELEMENTS AND TAKING APPROPRIATE ACTION TO MITIGATE THE NEGATIVE IMPACTS</a:t>
            </a:r>
          </a:p>
        </p:txBody>
      </p:sp>
    </p:spTree>
    <p:extLst>
      <p:ext uri="{BB962C8B-B14F-4D97-AF65-F5344CB8AC3E}">
        <p14:creationId xmlns:p14="http://schemas.microsoft.com/office/powerpoint/2010/main" val="1444531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B34D001-B426-4AFA-9569-9116F94979B2}"/>
              </a:ext>
            </a:extLst>
          </p:cNvPr>
          <p:cNvGraphicFramePr>
            <a:graphicFrameLocks noGrp="1"/>
          </p:cNvGraphicFramePr>
          <p:nvPr>
            <p:ph idx="1"/>
            <p:extLst>
              <p:ext uri="{D42A27DB-BD31-4B8C-83A1-F6EECF244321}">
                <p14:modId xmlns:p14="http://schemas.microsoft.com/office/powerpoint/2010/main" val="3944304332"/>
              </p:ext>
            </p:extLst>
          </p:nvPr>
        </p:nvGraphicFramePr>
        <p:xfrm>
          <a:off x="4863000" y="228600"/>
          <a:ext cx="7157549" cy="639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8F878ACD-AD33-4DF9-9031-F9D9EE76D52C}"/>
              </a:ext>
            </a:extLst>
          </p:cNvPr>
          <p:cNvSpPr/>
          <p:nvPr/>
        </p:nvSpPr>
        <p:spPr>
          <a:xfrm>
            <a:off x="0" y="0"/>
            <a:ext cx="463600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DF28944-5432-4505-9CD7-1A371BC8E18D}"/>
              </a:ext>
            </a:extLst>
          </p:cNvPr>
          <p:cNvSpPr>
            <a:spLocks noGrp="1"/>
          </p:cNvSpPr>
          <p:nvPr>
            <p:ph type="title"/>
          </p:nvPr>
        </p:nvSpPr>
        <p:spPr>
          <a:xfrm>
            <a:off x="807718" y="7418"/>
            <a:ext cx="3828289" cy="6850581"/>
          </a:xfrm>
        </p:spPr>
        <p:txBody>
          <a:bodyPr>
            <a:normAutofit/>
          </a:bodyPr>
          <a:lstStyle/>
          <a:p>
            <a:pPr algn="ctr"/>
            <a:r>
              <a:rPr 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br>
              <a:rPr 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COMMISSIONER</a:t>
            </a:r>
          </a:p>
        </p:txBody>
      </p:sp>
      <p:pic>
        <p:nvPicPr>
          <p:cNvPr id="11" name="Picture 10" descr="A close up of a sign&#10;&#10;Description generated with high confidence">
            <a:extLst>
              <a:ext uri="{FF2B5EF4-FFF2-40B4-BE49-F238E27FC236}">
                <a16:creationId xmlns:a16="http://schemas.microsoft.com/office/drawing/2014/main" id="{82A716FA-C124-46AE-89E0-2BA406916105}"/>
              </a:ext>
            </a:extLst>
          </p:cNvPr>
          <p:cNvPicPr>
            <a:picLocks noChangeAspect="1"/>
          </p:cNvPicPr>
          <p:nvPr/>
        </p:nvPicPr>
        <p:blipFill>
          <a:blip r:embed="rId7"/>
          <a:stretch>
            <a:fillRect/>
          </a:stretch>
        </p:blipFill>
        <p:spPr>
          <a:xfrm>
            <a:off x="34244" y="60869"/>
            <a:ext cx="1092960" cy="1440401"/>
          </a:xfrm>
          <a:prstGeom prst="rect">
            <a:avLst/>
          </a:prstGeom>
        </p:spPr>
      </p:pic>
      <p:sp>
        <p:nvSpPr>
          <p:cNvPr id="13" name="Rectangle 12">
            <a:extLst>
              <a:ext uri="{FF2B5EF4-FFF2-40B4-BE49-F238E27FC236}">
                <a16:creationId xmlns:a16="http://schemas.microsoft.com/office/drawing/2014/main" id="{08103723-01FC-4C9A-B578-B7E0E08012E4}"/>
              </a:ext>
            </a:extLst>
          </p:cNvPr>
          <p:cNvSpPr/>
          <p:nvPr/>
        </p:nvSpPr>
        <p:spPr>
          <a:xfrm>
            <a:off x="535005" y="1944163"/>
            <a:ext cx="45719" cy="3038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5C4D44-8742-4DB8-9DAB-F189947D10ED}"/>
              </a:ext>
            </a:extLst>
          </p:cNvPr>
          <p:cNvSpPr/>
          <p:nvPr/>
        </p:nvSpPr>
        <p:spPr>
          <a:xfrm>
            <a:off x="580724" y="3948802"/>
            <a:ext cx="4055278" cy="461665"/>
          </a:xfrm>
          <a:prstGeom prst="rect">
            <a:avLst/>
          </a:prstGeom>
          <a:noFill/>
        </p:spPr>
        <p:txBody>
          <a:bodyPr wrap="square" lIns="91440" tIns="45720" rIns="91440" bIns="45720">
            <a:spAutoFit/>
          </a:bodyPr>
          <a:lstStyle/>
          <a:p>
            <a:pPr algn="ctr"/>
            <a:r>
              <a:rPr lang="en-US" sz="24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[kuh-mish-uh n-</a:t>
            </a:r>
            <a:r>
              <a:rPr lang="en-US" sz="2400" dirty="0" err="1">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ur</a:t>
            </a:r>
            <a:r>
              <a:rPr lang="en-US" sz="2400"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842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94A95-BDB1-4645-B7CE-35F09970EC50}"/>
              </a:ext>
            </a:extLst>
          </p:cNvPr>
          <p:cNvSpPr/>
          <p:nvPr/>
        </p:nvSpPr>
        <p:spPr>
          <a:xfrm>
            <a:off x="0" y="5830473"/>
            <a:ext cx="7105649" cy="1015663"/>
          </a:xfrm>
          <a:prstGeom prst="rect">
            <a:avLst/>
          </a:prstGeom>
          <a:noFill/>
        </p:spPr>
        <p:txBody>
          <a:bodyPr wrap="squar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FFB Vision</a:t>
            </a:r>
          </a:p>
        </p:txBody>
      </p:sp>
      <p:sp>
        <p:nvSpPr>
          <p:cNvPr id="5" name="Oval 4">
            <a:extLst>
              <a:ext uri="{FF2B5EF4-FFF2-40B4-BE49-F238E27FC236}">
                <a16:creationId xmlns:a16="http://schemas.microsoft.com/office/drawing/2014/main" id="{D81B8B0E-02CE-4A12-B850-C33A184CBA19}"/>
              </a:ext>
            </a:extLst>
          </p:cNvPr>
          <p:cNvSpPr/>
          <p:nvPr/>
        </p:nvSpPr>
        <p:spPr>
          <a:xfrm>
            <a:off x="1371600" y="142874"/>
            <a:ext cx="5734049" cy="5419725"/>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vision of the Football Federation of Belize is to be a professional, respected and efficient organization for locally and internationally recognized football, which enhances the interests of all stakeholders and contributes to the national development of Belize.</a:t>
            </a:r>
          </a:p>
        </p:txBody>
      </p:sp>
      <p:pic>
        <p:nvPicPr>
          <p:cNvPr id="8" name="Picture 7" descr="A close up of a sign&#10;&#10;Description generated with high confidence">
            <a:extLst>
              <a:ext uri="{FF2B5EF4-FFF2-40B4-BE49-F238E27FC236}">
                <a16:creationId xmlns:a16="http://schemas.microsoft.com/office/drawing/2014/main" id="{45CDE4AE-8B3D-4807-A6E4-63B20870BCB6}"/>
              </a:ext>
            </a:extLst>
          </p:cNvPr>
          <p:cNvPicPr>
            <a:picLocks noChangeAspect="1"/>
          </p:cNvPicPr>
          <p:nvPr/>
        </p:nvPicPr>
        <p:blipFill>
          <a:blip r:embed="rId3"/>
          <a:stretch>
            <a:fillRect/>
          </a:stretch>
        </p:blipFill>
        <p:spPr>
          <a:xfrm>
            <a:off x="34244" y="60869"/>
            <a:ext cx="1092960" cy="1440401"/>
          </a:xfrm>
          <a:prstGeom prst="rect">
            <a:avLst/>
          </a:prstGeom>
        </p:spPr>
      </p:pic>
    </p:spTree>
    <p:extLst>
      <p:ext uri="{BB962C8B-B14F-4D97-AF65-F5344CB8AC3E}">
        <p14:creationId xmlns:p14="http://schemas.microsoft.com/office/powerpoint/2010/main" val="321169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group of baseball players standing on top of a grass covered field&#10;&#10;Description generated with high confidence">
            <a:extLst>
              <a:ext uri="{FF2B5EF4-FFF2-40B4-BE49-F238E27FC236}">
                <a16:creationId xmlns:a16="http://schemas.microsoft.com/office/drawing/2014/main" id="{1EA1764E-1BDD-405B-89D1-BD9CD865AEA3}"/>
              </a:ext>
            </a:extLst>
          </p:cNvPr>
          <p:cNvPicPr>
            <a:picLocks noChangeAspect="1"/>
          </p:cNvPicPr>
          <p:nvPr/>
        </p:nvPicPr>
        <p:blipFill rotWithShape="1">
          <a:blip r:embed="rId2"/>
          <a:srcRect l="17692" r="34434" b="1"/>
          <a:stretch/>
        </p:blipFill>
        <p:spPr>
          <a:xfrm>
            <a:off x="6167846" y="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Graphic 7">
            <a:extLst>
              <a:ext uri="{FF2B5EF4-FFF2-40B4-BE49-F238E27FC236}">
                <a16:creationId xmlns:a16="http://schemas.microsoft.com/office/drawing/2014/main" id="{143B76D7-BE1F-44EB-9130-9E931A6EEB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2133" y="5836708"/>
            <a:ext cx="849842" cy="849842"/>
          </a:xfrm>
          <a:prstGeom prst="rect">
            <a:avLst/>
          </a:prstGeom>
        </p:spPr>
      </p:pic>
      <p:sp>
        <p:nvSpPr>
          <p:cNvPr id="2" name="Title 1"/>
          <p:cNvSpPr>
            <a:spLocks noGrp="1"/>
          </p:cNvSpPr>
          <p:nvPr>
            <p:ph type="title"/>
          </p:nvPr>
        </p:nvSpPr>
        <p:spPr>
          <a:xfrm>
            <a:off x="247650" y="224714"/>
            <a:ext cx="5388335" cy="1325563"/>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FFB FOOTBALL MATCH EXPERIENCE</a:t>
            </a:r>
          </a:p>
        </p:txBody>
      </p:sp>
      <p:sp>
        <p:nvSpPr>
          <p:cNvPr id="4" name="Content Placeholder 2">
            <a:extLst>
              <a:ext uri="{FF2B5EF4-FFF2-40B4-BE49-F238E27FC236}">
                <a16:creationId xmlns:a16="http://schemas.microsoft.com/office/drawing/2014/main" id="{6E789071-9B44-4B16-B7DA-935EAC48DB05}"/>
              </a:ext>
            </a:extLst>
          </p:cNvPr>
          <p:cNvSpPr>
            <a:spLocks noGrp="1"/>
          </p:cNvSpPr>
          <p:nvPr>
            <p:ph idx="1"/>
          </p:nvPr>
        </p:nvSpPr>
        <p:spPr>
          <a:xfrm>
            <a:off x="200026" y="1962150"/>
            <a:ext cx="5767796" cy="4724400"/>
          </a:xfrm>
        </p:spPr>
        <p:txBody>
          <a:bodyPr anchor="t">
            <a:normAutofit fontScale="92500" lnSpcReduction="10000"/>
          </a:bodyPr>
          <a:lstStyle/>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COURTEOUS TICKET SALEPERSONS</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FRIENDLY GATE PERSONNEL</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COMFORTABLE,SAFE ACCOMODATION FOR SPECTATORS</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AESTHETIC PRE-GAME ACTIVITY</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PUNCTUAL MATCH KICK-OFFS</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ACCOUNTABILITY OF ALL MATCH FUNCTIONARIES</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SAFE FACILITIES FOR ALL PLAYERS AND OFFICIALS</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DELIVERY OF THE BEAUTIFUL GAME PLAYED BEAUTIFULLY</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FFB THAT HOLDS ITSELF ACCOUNTABLE TO THE BELIZEAN PUBLIC</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REFEREEING SERVICES DELIVERED PROFESSIONALLY </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PARTIES BEHAVING RESPECTFULLY TOWARDS ONE ANOTHER</a:t>
            </a:r>
          </a:p>
          <a:p>
            <a:pPr>
              <a:buFont typeface="Wingdings" panose="05000000000000000000" pitchFamily="2" charset="2"/>
              <a:buChar char="Ø"/>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PROFESSIONALISM BY MATCH COMMISSIONER IN EXECUTING HIS DUTIES</a:t>
            </a:r>
          </a:p>
        </p:txBody>
      </p:sp>
      <p:pic>
        <p:nvPicPr>
          <p:cNvPr id="26" name="Picture 25" descr="A close up of a sign&#10;&#10;Description generated with high confidence">
            <a:extLst>
              <a:ext uri="{FF2B5EF4-FFF2-40B4-BE49-F238E27FC236}">
                <a16:creationId xmlns:a16="http://schemas.microsoft.com/office/drawing/2014/main" id="{A09F6C7A-531D-4710-907D-BBFA34A79A2D}"/>
              </a:ext>
            </a:extLst>
          </p:cNvPr>
          <p:cNvPicPr>
            <a:picLocks noChangeAspect="1"/>
          </p:cNvPicPr>
          <p:nvPr/>
        </p:nvPicPr>
        <p:blipFill>
          <a:blip r:embed="rId5"/>
          <a:stretch>
            <a:fillRect/>
          </a:stretch>
        </p:blipFill>
        <p:spPr>
          <a:xfrm>
            <a:off x="11547148" y="0"/>
            <a:ext cx="644851" cy="849843"/>
          </a:xfrm>
          <a:prstGeom prst="rect">
            <a:avLst/>
          </a:prstGeom>
        </p:spPr>
      </p:pic>
    </p:spTree>
    <p:extLst>
      <p:ext uri="{BB962C8B-B14F-4D97-AF65-F5344CB8AC3E}">
        <p14:creationId xmlns:p14="http://schemas.microsoft.com/office/powerpoint/2010/main" val="7253340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 name="Freeform: Shape 1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oup of football players posing for a picture&#10;&#10;Description generated with very high confidence">
            <a:extLst>
              <a:ext uri="{FF2B5EF4-FFF2-40B4-BE49-F238E27FC236}">
                <a16:creationId xmlns:a16="http://schemas.microsoft.com/office/drawing/2014/main" id="{2D46DCE5-7672-4ED5-9F8C-1931D65817E2}"/>
              </a:ext>
            </a:extLst>
          </p:cNvPr>
          <p:cNvPicPr>
            <a:picLocks noChangeAspect="1"/>
          </p:cNvPicPr>
          <p:nvPr/>
        </p:nvPicPr>
        <p:blipFill rotWithShape="1">
          <a:blip r:embed="rId2"/>
          <a:srcRect l="14083" r="20036"/>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le 1"/>
          <p:cNvSpPr>
            <a:spLocks noGrp="1"/>
          </p:cNvSpPr>
          <p:nvPr>
            <p:ph type="title"/>
          </p:nvPr>
        </p:nvSpPr>
        <p:spPr>
          <a:xfrm>
            <a:off x="191498" y="141552"/>
            <a:ext cx="5827719"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THE FOOTBALL MATCH </a:t>
            </a:r>
          </a:p>
        </p:txBody>
      </p:sp>
      <p:sp>
        <p:nvSpPr>
          <p:cNvPr id="3" name="Content Placeholder 2"/>
          <p:cNvSpPr>
            <a:spLocks noGrp="1"/>
          </p:cNvSpPr>
          <p:nvPr>
            <p:ph idx="1"/>
          </p:nvPr>
        </p:nvSpPr>
        <p:spPr>
          <a:xfrm>
            <a:off x="352425" y="1724025"/>
            <a:ext cx="5666792" cy="4867275"/>
          </a:xfrm>
        </p:spPr>
        <p:txBody>
          <a:bodyPr anchor="t">
            <a:normAutofit lnSpcReduction="10000"/>
          </a:bodyPr>
          <a:lstStyle/>
          <a:p>
            <a:pPr marL="457200" indent="-4572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FIFA IS THE CUSTODIAN OF THE GAME OF FOOTBALL IN THE GLOBAL CONTEXT</a:t>
            </a:r>
          </a:p>
          <a:p>
            <a:pPr marL="457200" indent="-4572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FFB IS THE CUSTODIAN OF THE GAME OF FOOTBALL IN THE BELIZEAN CONTEXT</a:t>
            </a:r>
          </a:p>
          <a:p>
            <a:pPr marL="457200" indent="-4572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FFB PROMOTES THE GAME OF FOOTBALL THROUGH A SYSTEM OF MATCHES CALLED A COMPETITION</a:t>
            </a:r>
          </a:p>
          <a:p>
            <a:pPr marL="457200" indent="-4572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COMPETITION IS THE CONFLUENCE OF FIFA, CONCACAF, FFB DIRECTIVES, CODES AND REGULATIONS AND IS DOCUMENTED IN THE FORM OF A GOVERNING SET OF REGULATIONS SIGNED BY THE FFB PRESIDENT AND THE FFB GENERAL SECRETARY ON BEHALF OF THE FFB EXECUTIVE COMMITTEE, THE HIGHEST FOOTBALL AUTHORITY IN BELIZE BETWEEN FFB CONGRESSES</a:t>
            </a:r>
          </a:p>
          <a:p>
            <a:pPr marL="457200" indent="-4572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ANY GIVEN DAY, AT A GIVEN VENUE, AT A SPECIFIED TIME A FFB ORGANIZED OR SANCTIONED COMPETITION IS REPRESENTED BY A  SINGLE FOOTBALL MATCH </a:t>
            </a:r>
          </a:p>
          <a:p>
            <a:pPr marL="457200" indent="-457200">
              <a:buFont typeface="+mj-lt"/>
              <a:buAutoNum type="arabicPeriod"/>
            </a:pP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SINGLE FOOTBALL MATCH IS SUPERVISED BY THE FFB MATCH COMMISSIONER</a:t>
            </a:r>
          </a:p>
          <a:p>
            <a:endPar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sz="1100" dirty="0"/>
          </a:p>
        </p:txBody>
      </p:sp>
      <p:pic>
        <p:nvPicPr>
          <p:cNvPr id="14" name="Picture 13" descr="A close up of a sign&#10;&#10;Description generated with high confidence">
            <a:extLst>
              <a:ext uri="{FF2B5EF4-FFF2-40B4-BE49-F238E27FC236}">
                <a16:creationId xmlns:a16="http://schemas.microsoft.com/office/drawing/2014/main" id="{C7F2A767-9730-49CC-8CD1-5D2103D2390C}"/>
              </a:ext>
            </a:extLst>
          </p:cNvPr>
          <p:cNvPicPr>
            <a:picLocks noChangeAspect="1"/>
          </p:cNvPicPr>
          <p:nvPr/>
        </p:nvPicPr>
        <p:blipFill>
          <a:blip r:embed="rId3"/>
          <a:stretch>
            <a:fillRect/>
          </a:stretch>
        </p:blipFill>
        <p:spPr>
          <a:xfrm>
            <a:off x="11547148" y="0"/>
            <a:ext cx="644851" cy="849843"/>
          </a:xfrm>
          <a:prstGeom prst="rect">
            <a:avLst/>
          </a:prstGeom>
        </p:spPr>
      </p:pic>
    </p:spTree>
    <p:extLst>
      <p:ext uri="{BB962C8B-B14F-4D97-AF65-F5344CB8AC3E}">
        <p14:creationId xmlns:p14="http://schemas.microsoft.com/office/powerpoint/2010/main" val="25236638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A group of people standing in a field&#10;&#10;Description generated with very high confidence">
            <a:extLst>
              <a:ext uri="{FF2B5EF4-FFF2-40B4-BE49-F238E27FC236}">
                <a16:creationId xmlns:a16="http://schemas.microsoft.com/office/drawing/2014/main" id="{3EC4B880-18E2-457E-8CC6-F42F55EA537C}"/>
              </a:ext>
            </a:extLst>
          </p:cNvPr>
          <p:cNvPicPr>
            <a:picLocks noChangeAspect="1"/>
          </p:cNvPicPr>
          <p:nvPr/>
        </p:nvPicPr>
        <p:blipFill rotWithShape="1">
          <a:blip r:embed="rId2"/>
          <a:srcRect l="22885" r="2642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DC8A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35591" y="36430"/>
            <a:ext cx="7556389" cy="687470"/>
          </a:xfrm>
        </p:spPr>
        <p:txBody>
          <a:bodyPr anchor="b">
            <a:normAutofit/>
          </a:bodyPr>
          <a:lstStyle/>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FFB MATCH COMMISSIONER</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0EA3E4F-17DD-4894-A05E-D70F7C1FD2F8}"/>
              </a:ext>
            </a:extLst>
          </p:cNvPr>
          <p:cNvSpPr/>
          <p:nvPr/>
        </p:nvSpPr>
        <p:spPr>
          <a:xfrm>
            <a:off x="4965429" y="1847466"/>
            <a:ext cx="6855096" cy="5353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005BC78-F096-4A2B-8B31-440DABCF554A}"/>
              </a:ext>
            </a:extLst>
          </p:cNvPr>
          <p:cNvGraphicFramePr/>
          <p:nvPr>
            <p:extLst>
              <p:ext uri="{D42A27DB-BD31-4B8C-83A1-F6EECF244321}">
                <p14:modId xmlns:p14="http://schemas.microsoft.com/office/powerpoint/2010/main" val="1757575699"/>
              </p:ext>
            </p:extLst>
          </p:nvPr>
        </p:nvGraphicFramePr>
        <p:xfrm>
          <a:off x="4635591" y="1047751"/>
          <a:ext cx="7556389" cy="577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close up of a sign&#10;&#10;Description generated with high confidence">
            <a:extLst>
              <a:ext uri="{FF2B5EF4-FFF2-40B4-BE49-F238E27FC236}">
                <a16:creationId xmlns:a16="http://schemas.microsoft.com/office/drawing/2014/main" id="{9C2F8016-14EC-4B62-88B6-06115CFC5EED}"/>
              </a:ext>
            </a:extLst>
          </p:cNvPr>
          <p:cNvPicPr>
            <a:picLocks noChangeAspect="1"/>
          </p:cNvPicPr>
          <p:nvPr/>
        </p:nvPicPr>
        <p:blipFill>
          <a:blip r:embed="rId8"/>
          <a:stretch>
            <a:fillRect/>
          </a:stretch>
        </p:blipFill>
        <p:spPr>
          <a:xfrm>
            <a:off x="0" y="36430"/>
            <a:ext cx="644851" cy="849843"/>
          </a:xfrm>
          <a:prstGeom prst="rect">
            <a:avLst/>
          </a:prstGeom>
        </p:spPr>
      </p:pic>
    </p:spTree>
    <p:extLst>
      <p:ext uri="{BB962C8B-B14F-4D97-AF65-F5344CB8AC3E}">
        <p14:creationId xmlns:p14="http://schemas.microsoft.com/office/powerpoint/2010/main" val="116645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A group of people standing in a field&#10;&#10;Description generated with very high confidence">
            <a:extLst>
              <a:ext uri="{FF2B5EF4-FFF2-40B4-BE49-F238E27FC236}">
                <a16:creationId xmlns:a16="http://schemas.microsoft.com/office/drawing/2014/main" id="{3EC4B880-18E2-457E-8CC6-F42F55EA537C}"/>
              </a:ext>
            </a:extLst>
          </p:cNvPr>
          <p:cNvPicPr>
            <a:picLocks noChangeAspect="1"/>
          </p:cNvPicPr>
          <p:nvPr/>
        </p:nvPicPr>
        <p:blipFill rotWithShape="1">
          <a:blip r:embed="rId2"/>
          <a:srcRect l="22885" r="2642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DC8A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35591" y="36430"/>
            <a:ext cx="7556389" cy="687470"/>
          </a:xfrm>
        </p:spPr>
        <p:txBody>
          <a:bodyPr anchor="b">
            <a:normAutofit/>
          </a:bodyPr>
          <a:lstStyle/>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FFB MATCH COMMISSIONER</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0EA3E4F-17DD-4894-A05E-D70F7C1FD2F8}"/>
              </a:ext>
            </a:extLst>
          </p:cNvPr>
          <p:cNvSpPr/>
          <p:nvPr/>
        </p:nvSpPr>
        <p:spPr>
          <a:xfrm>
            <a:off x="4965429" y="1847466"/>
            <a:ext cx="6855096" cy="5353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005BC78-F096-4A2B-8B31-440DABCF554A}"/>
              </a:ext>
            </a:extLst>
          </p:cNvPr>
          <p:cNvGraphicFramePr/>
          <p:nvPr>
            <p:extLst>
              <p:ext uri="{D42A27DB-BD31-4B8C-83A1-F6EECF244321}">
                <p14:modId xmlns:p14="http://schemas.microsoft.com/office/powerpoint/2010/main" val="2201348478"/>
              </p:ext>
            </p:extLst>
          </p:nvPr>
        </p:nvGraphicFramePr>
        <p:xfrm>
          <a:off x="4635591" y="1047751"/>
          <a:ext cx="7556389" cy="577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sign&#10;&#10;Description generated with high confidence">
            <a:extLst>
              <a:ext uri="{FF2B5EF4-FFF2-40B4-BE49-F238E27FC236}">
                <a16:creationId xmlns:a16="http://schemas.microsoft.com/office/drawing/2014/main" id="{9258BD71-1FEB-4D15-BEB9-46D4A7221A33}"/>
              </a:ext>
            </a:extLst>
          </p:cNvPr>
          <p:cNvPicPr>
            <a:picLocks noChangeAspect="1"/>
          </p:cNvPicPr>
          <p:nvPr/>
        </p:nvPicPr>
        <p:blipFill>
          <a:blip r:embed="rId8"/>
          <a:stretch>
            <a:fillRect/>
          </a:stretch>
        </p:blipFill>
        <p:spPr>
          <a:xfrm>
            <a:off x="0" y="36430"/>
            <a:ext cx="644851" cy="849843"/>
          </a:xfrm>
          <a:prstGeom prst="rect">
            <a:avLst/>
          </a:prstGeom>
        </p:spPr>
      </p:pic>
    </p:spTree>
    <p:extLst>
      <p:ext uri="{BB962C8B-B14F-4D97-AF65-F5344CB8AC3E}">
        <p14:creationId xmlns:p14="http://schemas.microsoft.com/office/powerpoint/2010/main" val="292265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A group of people standing in a field&#10;&#10;Description generated with very high confidence">
            <a:extLst>
              <a:ext uri="{FF2B5EF4-FFF2-40B4-BE49-F238E27FC236}">
                <a16:creationId xmlns:a16="http://schemas.microsoft.com/office/drawing/2014/main" id="{3EC4B880-18E2-457E-8CC6-F42F55EA537C}"/>
              </a:ext>
            </a:extLst>
          </p:cNvPr>
          <p:cNvPicPr>
            <a:picLocks noChangeAspect="1"/>
          </p:cNvPicPr>
          <p:nvPr/>
        </p:nvPicPr>
        <p:blipFill rotWithShape="1">
          <a:blip r:embed="rId2"/>
          <a:srcRect l="22885" r="2642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DC8A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35591" y="36430"/>
            <a:ext cx="7556389" cy="687470"/>
          </a:xfrm>
        </p:spPr>
        <p:txBody>
          <a:bodyPr anchor="b">
            <a:normAutofit/>
          </a:bodyPr>
          <a:lstStyle/>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FFB MATCH COMMISSIONER</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0EA3E4F-17DD-4894-A05E-D70F7C1FD2F8}"/>
              </a:ext>
            </a:extLst>
          </p:cNvPr>
          <p:cNvSpPr/>
          <p:nvPr/>
        </p:nvSpPr>
        <p:spPr>
          <a:xfrm>
            <a:off x="4965429" y="1847466"/>
            <a:ext cx="6855096" cy="5353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005BC78-F096-4A2B-8B31-440DABCF554A}"/>
              </a:ext>
            </a:extLst>
          </p:cNvPr>
          <p:cNvGraphicFramePr/>
          <p:nvPr>
            <p:extLst>
              <p:ext uri="{D42A27DB-BD31-4B8C-83A1-F6EECF244321}">
                <p14:modId xmlns:p14="http://schemas.microsoft.com/office/powerpoint/2010/main" val="2033908166"/>
              </p:ext>
            </p:extLst>
          </p:nvPr>
        </p:nvGraphicFramePr>
        <p:xfrm>
          <a:off x="4752975" y="1066800"/>
          <a:ext cx="7324725" cy="5754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sign&#10;&#10;Description generated with high confidence">
            <a:extLst>
              <a:ext uri="{FF2B5EF4-FFF2-40B4-BE49-F238E27FC236}">
                <a16:creationId xmlns:a16="http://schemas.microsoft.com/office/drawing/2014/main" id="{9258BD71-1FEB-4D15-BEB9-46D4A7221A33}"/>
              </a:ext>
            </a:extLst>
          </p:cNvPr>
          <p:cNvPicPr>
            <a:picLocks noChangeAspect="1"/>
          </p:cNvPicPr>
          <p:nvPr/>
        </p:nvPicPr>
        <p:blipFill>
          <a:blip r:embed="rId8"/>
          <a:stretch>
            <a:fillRect/>
          </a:stretch>
        </p:blipFill>
        <p:spPr>
          <a:xfrm>
            <a:off x="0" y="36430"/>
            <a:ext cx="644851" cy="849843"/>
          </a:xfrm>
          <a:prstGeom prst="rect">
            <a:avLst/>
          </a:prstGeom>
        </p:spPr>
      </p:pic>
    </p:spTree>
    <p:extLst>
      <p:ext uri="{BB962C8B-B14F-4D97-AF65-F5344CB8AC3E}">
        <p14:creationId xmlns:p14="http://schemas.microsoft.com/office/powerpoint/2010/main" val="206003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A group of people standing in a field&#10;&#10;Description generated with very high confidence">
            <a:extLst>
              <a:ext uri="{FF2B5EF4-FFF2-40B4-BE49-F238E27FC236}">
                <a16:creationId xmlns:a16="http://schemas.microsoft.com/office/drawing/2014/main" id="{3EC4B880-18E2-457E-8CC6-F42F55EA537C}"/>
              </a:ext>
            </a:extLst>
          </p:cNvPr>
          <p:cNvPicPr>
            <a:picLocks noChangeAspect="1"/>
          </p:cNvPicPr>
          <p:nvPr/>
        </p:nvPicPr>
        <p:blipFill rotWithShape="1">
          <a:blip r:embed="rId2"/>
          <a:srcRect l="22885" r="2642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DC8A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35591" y="36430"/>
            <a:ext cx="7556389" cy="687470"/>
          </a:xfrm>
        </p:spPr>
        <p:txBody>
          <a:bodyPr anchor="b">
            <a:normAutofit/>
          </a:bodyPr>
          <a:lstStyle/>
          <a:p>
            <a:r>
              <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FFB MATCH COMMISSIONER</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0EA3E4F-17DD-4894-A05E-D70F7C1FD2F8}"/>
              </a:ext>
            </a:extLst>
          </p:cNvPr>
          <p:cNvSpPr/>
          <p:nvPr/>
        </p:nvSpPr>
        <p:spPr>
          <a:xfrm>
            <a:off x="4965429" y="1847466"/>
            <a:ext cx="6855096" cy="5353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005BC78-F096-4A2B-8B31-440DABCF554A}"/>
              </a:ext>
            </a:extLst>
          </p:cNvPr>
          <p:cNvGraphicFramePr/>
          <p:nvPr>
            <p:extLst>
              <p:ext uri="{D42A27DB-BD31-4B8C-83A1-F6EECF244321}">
                <p14:modId xmlns:p14="http://schemas.microsoft.com/office/powerpoint/2010/main" val="2427226984"/>
              </p:ext>
            </p:extLst>
          </p:nvPr>
        </p:nvGraphicFramePr>
        <p:xfrm>
          <a:off x="4752975" y="1066800"/>
          <a:ext cx="7324725" cy="5754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sign&#10;&#10;Description generated with high confidence">
            <a:extLst>
              <a:ext uri="{FF2B5EF4-FFF2-40B4-BE49-F238E27FC236}">
                <a16:creationId xmlns:a16="http://schemas.microsoft.com/office/drawing/2014/main" id="{9258BD71-1FEB-4D15-BEB9-46D4A7221A33}"/>
              </a:ext>
            </a:extLst>
          </p:cNvPr>
          <p:cNvPicPr>
            <a:picLocks noChangeAspect="1"/>
          </p:cNvPicPr>
          <p:nvPr/>
        </p:nvPicPr>
        <p:blipFill>
          <a:blip r:embed="rId8"/>
          <a:stretch>
            <a:fillRect/>
          </a:stretch>
        </p:blipFill>
        <p:spPr>
          <a:xfrm>
            <a:off x="0" y="36430"/>
            <a:ext cx="644851" cy="849843"/>
          </a:xfrm>
          <a:prstGeom prst="rect">
            <a:avLst/>
          </a:prstGeom>
        </p:spPr>
      </p:pic>
    </p:spTree>
    <p:extLst>
      <p:ext uri="{BB962C8B-B14F-4D97-AF65-F5344CB8AC3E}">
        <p14:creationId xmlns:p14="http://schemas.microsoft.com/office/powerpoint/2010/main" val="3130697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37990</TotalTime>
  <Words>1073</Words>
  <Application>Microsoft Office PowerPoint</Application>
  <PresentationFormat>Widescreen</PresentationFormat>
  <Paragraphs>67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   COMMISSION</vt:lpstr>
      <vt:lpstr>A   COMMISSIONER</vt:lpstr>
      <vt:lpstr>PowerPoint Presentation</vt:lpstr>
      <vt:lpstr>THE FFB FOOTBALL MATCH EXPERIENCE</vt:lpstr>
      <vt:lpstr>THE FOOTBALL MATCH </vt:lpstr>
      <vt:lpstr>THE FFB MATCH COMMISSIONER</vt:lpstr>
      <vt:lpstr>THE FFB MATCH COMMISSIONER</vt:lpstr>
      <vt:lpstr>THE FFB MATCH COMMISSIONER</vt:lpstr>
      <vt:lpstr>THE FFB MATCH COMMISSIONER</vt:lpstr>
      <vt:lpstr>THE FFB MATCH COMMISSIONER</vt:lpstr>
      <vt:lpstr>AT THE END OF THE DAY:</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competitions project</dc:title>
  <dc:creator>MIKE</dc:creator>
  <cp:lastModifiedBy>Raineldo Guerrero</cp:lastModifiedBy>
  <cp:revision>73</cp:revision>
  <dcterms:created xsi:type="dcterms:W3CDTF">2018-05-23T00:22:36Z</dcterms:created>
  <dcterms:modified xsi:type="dcterms:W3CDTF">2018-06-19T14:47:31Z</dcterms:modified>
</cp:coreProperties>
</file>